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797" r:id="rId3"/>
    <p:sldId id="316" r:id="rId4"/>
    <p:sldId id="798" r:id="rId5"/>
    <p:sldId id="257" r:id="rId6"/>
    <p:sldId id="807" r:id="rId7"/>
    <p:sldId id="799" r:id="rId8"/>
    <p:sldId id="814" r:id="rId9"/>
    <p:sldId id="259" r:id="rId10"/>
    <p:sldId id="803" r:id="rId11"/>
    <p:sldId id="804" r:id="rId12"/>
    <p:sldId id="808" r:id="rId13"/>
    <p:sldId id="260" r:id="rId14"/>
    <p:sldId id="805" r:id="rId15"/>
    <p:sldId id="261" r:id="rId16"/>
    <p:sldId id="342" r:id="rId17"/>
    <p:sldId id="802" r:id="rId18"/>
    <p:sldId id="810" r:id="rId19"/>
    <p:sldId id="262" r:id="rId20"/>
    <p:sldId id="273" r:id="rId21"/>
    <p:sldId id="263" r:id="rId22"/>
    <p:sldId id="258" r:id="rId23"/>
    <p:sldId id="267" r:id="rId24"/>
    <p:sldId id="817" r:id="rId25"/>
    <p:sldId id="269" r:id="rId26"/>
    <p:sldId id="811" r:id="rId27"/>
    <p:sldId id="268" r:id="rId28"/>
    <p:sldId id="270" r:id="rId29"/>
    <p:sldId id="806" r:id="rId30"/>
    <p:sldId id="266" r:id="rId31"/>
    <p:sldId id="812" r:id="rId32"/>
    <p:sldId id="264" r:id="rId33"/>
    <p:sldId id="265" r:id="rId34"/>
    <p:sldId id="801" r:id="rId35"/>
    <p:sldId id="816" r:id="rId36"/>
    <p:sldId id="813" r:id="rId37"/>
    <p:sldId id="800" r:id="rId38"/>
    <p:sldId id="271" r:id="rId39"/>
    <p:sldId id="815" r:id="rId40"/>
    <p:sldId id="272"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761E77-67ED-44D2-BF74-E07FE3159E49}" v="917" dt="2025-04-07T23:50:01.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5577" autoAdjust="0"/>
  </p:normalViewPr>
  <p:slideViewPr>
    <p:cSldViewPr snapToGrid="0">
      <p:cViewPr varScale="1">
        <p:scale>
          <a:sx n="56" d="100"/>
          <a:sy n="56" d="100"/>
        </p:scale>
        <p:origin x="1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n Gorman" userId="e23a768f-2613-433c-8868-7d00ab8a4972" providerId="ADAL" clId="{B0761E77-67ED-44D2-BF74-E07FE3159E49}"/>
    <pc:docChg chg="undo custSel addSld delSld modSld sldOrd">
      <pc:chgData name="Kellyn Gorman" userId="e23a768f-2613-433c-8868-7d00ab8a4972" providerId="ADAL" clId="{B0761E77-67ED-44D2-BF74-E07FE3159E49}" dt="2025-04-07T23:52:04.459" v="8905" actId="26606"/>
      <pc:docMkLst>
        <pc:docMk/>
      </pc:docMkLst>
      <pc:sldChg chg="addSp delSp modSp mod ord">
        <pc:chgData name="Kellyn Gorman" userId="e23a768f-2613-433c-8868-7d00ab8a4972" providerId="ADAL" clId="{B0761E77-67ED-44D2-BF74-E07FE3159E49}" dt="2025-04-02T23:17:11.115" v="6086" actId="26606"/>
        <pc:sldMkLst>
          <pc:docMk/>
          <pc:sldMk cId="4279264991" sldId="257"/>
        </pc:sldMkLst>
        <pc:spChg chg="mod">
          <ac:chgData name="Kellyn Gorman" userId="e23a768f-2613-433c-8868-7d00ab8a4972" providerId="ADAL" clId="{B0761E77-67ED-44D2-BF74-E07FE3159E49}" dt="2025-04-02T23:16:50.971" v="6085" actId="26606"/>
          <ac:spMkLst>
            <pc:docMk/>
            <pc:sldMk cId="4279264991" sldId="257"/>
            <ac:spMk id="2" creationId="{91AD91E3-47A9-9E2B-C6FF-A1BA10DEB3C0}"/>
          </ac:spMkLst>
        </pc:spChg>
        <pc:spChg chg="add">
          <ac:chgData name="Kellyn Gorman" userId="e23a768f-2613-433c-8868-7d00ab8a4972" providerId="ADAL" clId="{B0761E77-67ED-44D2-BF74-E07FE3159E49}" dt="2025-04-02T23:17:11.115" v="6086" actId="26606"/>
          <ac:spMkLst>
            <pc:docMk/>
            <pc:sldMk cId="4279264991" sldId="257"/>
            <ac:spMk id="31" creationId="{B50AB553-2A96-4A92-96F2-93548E096954}"/>
          </ac:spMkLst>
        </pc:spChg>
        <pc:graphicFrameChg chg="add mod modGraphic">
          <ac:chgData name="Kellyn Gorman" userId="e23a768f-2613-433c-8868-7d00ab8a4972" providerId="ADAL" clId="{B0761E77-67ED-44D2-BF74-E07FE3159E49}" dt="2025-04-02T23:17:11.115" v="6086" actId="26606"/>
          <ac:graphicFrameMkLst>
            <pc:docMk/>
            <pc:sldMk cId="4279264991" sldId="257"/>
            <ac:graphicFrameMk id="20" creationId="{DD47921C-53E2-6C17-B968-6CE70E1FA04F}"/>
          </ac:graphicFrameMkLst>
        </pc:graphicFrameChg>
        <pc:picChg chg="add mod">
          <ac:chgData name="Kellyn Gorman" userId="e23a768f-2613-433c-8868-7d00ab8a4972" providerId="ADAL" clId="{B0761E77-67ED-44D2-BF74-E07FE3159E49}" dt="2025-04-02T23:17:11.115" v="6086" actId="26606"/>
          <ac:picMkLst>
            <pc:docMk/>
            <pc:sldMk cId="4279264991" sldId="257"/>
            <ac:picMk id="22" creationId="{CE16F034-F9DF-F4A4-8609-F81D427206CD}"/>
          </ac:picMkLst>
        </pc:picChg>
      </pc:sldChg>
      <pc:sldChg chg="ord">
        <pc:chgData name="Kellyn Gorman" userId="e23a768f-2613-433c-8868-7d00ab8a4972" providerId="ADAL" clId="{B0761E77-67ED-44D2-BF74-E07FE3159E49}" dt="2025-03-31T17:51:11.666" v="5630"/>
        <pc:sldMkLst>
          <pc:docMk/>
          <pc:sldMk cId="1554657917" sldId="258"/>
        </pc:sldMkLst>
      </pc:sldChg>
      <pc:sldChg chg="addSp modSp mod setBg modNotesTx">
        <pc:chgData name="Kellyn Gorman" userId="e23a768f-2613-433c-8868-7d00ab8a4972" providerId="ADAL" clId="{B0761E77-67ED-44D2-BF74-E07FE3159E49}" dt="2025-04-06T23:18:22.942" v="7532" actId="26606"/>
        <pc:sldMkLst>
          <pc:docMk/>
          <pc:sldMk cId="3677611589" sldId="259"/>
        </pc:sldMkLst>
        <pc:spChg chg="mod">
          <ac:chgData name="Kellyn Gorman" userId="e23a768f-2613-433c-8868-7d00ab8a4972" providerId="ADAL" clId="{B0761E77-67ED-44D2-BF74-E07FE3159E49}" dt="2025-04-06T23:18:22.942" v="7532" actId="26606"/>
          <ac:spMkLst>
            <pc:docMk/>
            <pc:sldMk cId="3677611589" sldId="259"/>
            <ac:spMk id="2" creationId="{9907F626-2078-73EC-A2E5-857875205F13}"/>
          </ac:spMkLst>
        </pc:spChg>
        <pc:spChg chg="add">
          <ac:chgData name="Kellyn Gorman" userId="e23a768f-2613-433c-8868-7d00ab8a4972" providerId="ADAL" clId="{B0761E77-67ED-44D2-BF74-E07FE3159E49}" dt="2025-04-06T23:18:22.942" v="7532" actId="26606"/>
          <ac:spMkLst>
            <pc:docMk/>
            <pc:sldMk cId="3677611589" sldId="259"/>
            <ac:spMk id="10" creationId="{BACC6370-2D7E-4714-9D71-7542949D7D5D}"/>
          </ac:spMkLst>
        </pc:spChg>
        <pc:spChg chg="add">
          <ac:chgData name="Kellyn Gorman" userId="e23a768f-2613-433c-8868-7d00ab8a4972" providerId="ADAL" clId="{B0761E77-67ED-44D2-BF74-E07FE3159E49}" dt="2025-04-06T23:18:22.942" v="7532" actId="26606"/>
          <ac:spMkLst>
            <pc:docMk/>
            <pc:sldMk cId="3677611589" sldId="259"/>
            <ac:spMk id="12" creationId="{F68B3F68-107C-434F-AA38-110D5EA91B85}"/>
          </ac:spMkLst>
        </pc:spChg>
        <pc:spChg chg="add">
          <ac:chgData name="Kellyn Gorman" userId="e23a768f-2613-433c-8868-7d00ab8a4972" providerId="ADAL" clId="{B0761E77-67ED-44D2-BF74-E07FE3159E49}" dt="2025-04-06T23:18:22.942" v="7532" actId="26606"/>
          <ac:spMkLst>
            <pc:docMk/>
            <pc:sldMk cId="3677611589" sldId="259"/>
            <ac:spMk id="14" creationId="{AAD0DBB9-1A4B-4391-81D4-CB19F9AB918A}"/>
          </ac:spMkLst>
        </pc:spChg>
        <pc:spChg chg="add">
          <ac:chgData name="Kellyn Gorman" userId="e23a768f-2613-433c-8868-7d00ab8a4972" providerId="ADAL" clId="{B0761E77-67ED-44D2-BF74-E07FE3159E49}" dt="2025-04-06T23:18:22.942" v="7532" actId="26606"/>
          <ac:spMkLst>
            <pc:docMk/>
            <pc:sldMk cId="3677611589" sldId="259"/>
            <ac:spMk id="16" creationId="{063BBA22-50EA-4C4D-BE05-F1CE4E63AA56}"/>
          </ac:spMkLst>
        </pc:spChg>
        <pc:graphicFrameChg chg="mod modGraphic">
          <ac:chgData name="Kellyn Gorman" userId="e23a768f-2613-433c-8868-7d00ab8a4972" providerId="ADAL" clId="{B0761E77-67ED-44D2-BF74-E07FE3159E49}" dt="2025-04-06T23:18:22.942" v="7532" actId="26606"/>
          <ac:graphicFrameMkLst>
            <pc:docMk/>
            <pc:sldMk cId="3677611589" sldId="259"/>
            <ac:graphicFrameMk id="5" creationId="{111C7628-1F74-DDE4-31DE-A6B98C6899AB}"/>
          </ac:graphicFrameMkLst>
        </pc:graphicFrameChg>
      </pc:sldChg>
      <pc:sldChg chg="addSp modSp mod setBg">
        <pc:chgData name="Kellyn Gorman" userId="e23a768f-2613-433c-8868-7d00ab8a4972" providerId="ADAL" clId="{B0761E77-67ED-44D2-BF74-E07FE3159E49}" dt="2025-04-07T23:20:19.645" v="8639" actId="20577"/>
        <pc:sldMkLst>
          <pc:docMk/>
          <pc:sldMk cId="4166788715" sldId="260"/>
        </pc:sldMkLst>
        <pc:spChg chg="mod">
          <ac:chgData name="Kellyn Gorman" userId="e23a768f-2613-433c-8868-7d00ab8a4972" providerId="ADAL" clId="{B0761E77-67ED-44D2-BF74-E07FE3159E49}" dt="2025-04-07T23:19:50.032" v="8629" actId="20577"/>
          <ac:spMkLst>
            <pc:docMk/>
            <pc:sldMk cId="4166788715" sldId="260"/>
            <ac:spMk id="2" creationId="{2CFA0B29-B679-2494-EFC5-FD4FB2E5C2A2}"/>
          </ac:spMkLst>
        </pc:spChg>
        <pc:spChg chg="mod">
          <ac:chgData name="Kellyn Gorman" userId="e23a768f-2613-433c-8868-7d00ab8a4972" providerId="ADAL" clId="{B0761E77-67ED-44D2-BF74-E07FE3159E49}" dt="2025-04-07T23:20:19.645" v="8639" actId="20577"/>
          <ac:spMkLst>
            <pc:docMk/>
            <pc:sldMk cId="4166788715" sldId="260"/>
            <ac:spMk id="3" creationId="{CE5463D9-B2A0-7B9B-25FA-4BDBE59AC34E}"/>
          </ac:spMkLst>
        </pc:spChg>
        <pc:spChg chg="add">
          <ac:chgData name="Kellyn Gorman" userId="e23a768f-2613-433c-8868-7d00ab8a4972" providerId="ADAL" clId="{B0761E77-67ED-44D2-BF74-E07FE3159E49}" dt="2025-03-20T19:40:11.572" v="2209" actId="26606"/>
          <ac:spMkLst>
            <pc:docMk/>
            <pc:sldMk cId="4166788715" sldId="260"/>
            <ac:spMk id="8" creationId="{CB299CAB-C506-454B-90FC-4065728297D3}"/>
          </ac:spMkLst>
        </pc:spChg>
        <pc:spChg chg="add">
          <ac:chgData name="Kellyn Gorman" userId="e23a768f-2613-433c-8868-7d00ab8a4972" providerId="ADAL" clId="{B0761E77-67ED-44D2-BF74-E07FE3159E49}" dt="2025-03-20T19:40:11.572" v="2209" actId="26606"/>
          <ac:spMkLst>
            <pc:docMk/>
            <pc:sldMk cId="4166788715" sldId="260"/>
            <ac:spMk id="10" creationId="{C8D99311-F254-40F1-8AB5-EE3E7B9B6872}"/>
          </ac:spMkLst>
        </pc:spChg>
        <pc:spChg chg="add">
          <ac:chgData name="Kellyn Gorman" userId="e23a768f-2613-433c-8868-7d00ab8a4972" providerId="ADAL" clId="{B0761E77-67ED-44D2-BF74-E07FE3159E49}" dt="2025-03-20T19:40:11.572" v="2209" actId="26606"/>
          <ac:spMkLst>
            <pc:docMk/>
            <pc:sldMk cId="4166788715" sldId="260"/>
            <ac:spMk id="12" creationId="{7D89E3CB-00ED-4691-9F0F-F23EA3564705}"/>
          </ac:spMkLst>
        </pc:spChg>
      </pc:sldChg>
      <pc:sldChg chg="addSp delSp modSp mod">
        <pc:chgData name="Kellyn Gorman" userId="e23a768f-2613-433c-8868-7d00ab8a4972" providerId="ADAL" clId="{B0761E77-67ED-44D2-BF74-E07FE3159E49}" dt="2025-03-28T16:55:23.469" v="5008" actId="20577"/>
        <pc:sldMkLst>
          <pc:docMk/>
          <pc:sldMk cId="1502242577" sldId="261"/>
        </pc:sldMkLst>
        <pc:spChg chg="mod">
          <ac:chgData name="Kellyn Gorman" userId="e23a768f-2613-433c-8868-7d00ab8a4972" providerId="ADAL" clId="{B0761E77-67ED-44D2-BF74-E07FE3159E49}" dt="2025-03-20T18:11:28.332" v="1682" actId="26606"/>
          <ac:spMkLst>
            <pc:docMk/>
            <pc:sldMk cId="1502242577" sldId="261"/>
            <ac:spMk id="2" creationId="{0CDC2B52-4287-F048-D5CC-54ED8F640698}"/>
          </ac:spMkLst>
        </pc:spChg>
        <pc:spChg chg="mod">
          <ac:chgData name="Kellyn Gorman" userId="e23a768f-2613-433c-8868-7d00ab8a4972" providerId="ADAL" clId="{B0761E77-67ED-44D2-BF74-E07FE3159E49}" dt="2025-03-28T16:55:23.469" v="5008" actId="20577"/>
          <ac:spMkLst>
            <pc:docMk/>
            <pc:sldMk cId="1502242577" sldId="261"/>
            <ac:spMk id="3" creationId="{C8033549-7463-040D-AA4B-A82F00520A4F}"/>
          </ac:spMkLst>
        </pc:spChg>
        <pc:spChg chg="add">
          <ac:chgData name="Kellyn Gorman" userId="e23a768f-2613-433c-8868-7d00ab8a4972" providerId="ADAL" clId="{B0761E77-67ED-44D2-BF74-E07FE3159E49}" dt="2025-03-20T18:11:28.332" v="1682" actId="26606"/>
          <ac:spMkLst>
            <pc:docMk/>
            <pc:sldMk cId="1502242577" sldId="261"/>
            <ac:spMk id="23" creationId="{27FCFAB8-9E9C-414D-9FCB-CECED12D584F}"/>
          </ac:spMkLst>
        </pc:spChg>
        <pc:spChg chg="add">
          <ac:chgData name="Kellyn Gorman" userId="e23a768f-2613-433c-8868-7d00ab8a4972" providerId="ADAL" clId="{B0761E77-67ED-44D2-BF74-E07FE3159E49}" dt="2025-03-20T18:11:28.332" v="1682" actId="26606"/>
          <ac:spMkLst>
            <pc:docMk/>
            <pc:sldMk cId="1502242577" sldId="261"/>
            <ac:spMk id="25" creationId="{76C16827-9A48-4468-BE81-11EC18E0AE54}"/>
          </ac:spMkLst>
        </pc:spChg>
        <pc:spChg chg="add">
          <ac:chgData name="Kellyn Gorman" userId="e23a768f-2613-433c-8868-7d00ab8a4972" providerId="ADAL" clId="{B0761E77-67ED-44D2-BF74-E07FE3159E49}" dt="2025-03-20T18:11:28.332" v="1682" actId="26606"/>
          <ac:spMkLst>
            <pc:docMk/>
            <pc:sldMk cId="1502242577" sldId="261"/>
            <ac:spMk id="27" creationId="{899956BA-5C38-49F9-88D6-BD6C71E9C767}"/>
          </ac:spMkLst>
        </pc:spChg>
      </pc:sldChg>
      <pc:sldChg chg="addSp delSp modSp mod">
        <pc:chgData name="Kellyn Gorman" userId="e23a768f-2613-433c-8868-7d00ab8a4972" providerId="ADAL" clId="{B0761E77-67ED-44D2-BF74-E07FE3159E49}" dt="2025-03-31T17:47:44.248" v="5502" actId="20577"/>
        <pc:sldMkLst>
          <pc:docMk/>
          <pc:sldMk cId="3380738922" sldId="262"/>
        </pc:sldMkLst>
        <pc:spChg chg="mod">
          <ac:chgData name="Kellyn Gorman" userId="e23a768f-2613-433c-8868-7d00ab8a4972" providerId="ADAL" clId="{B0761E77-67ED-44D2-BF74-E07FE3159E49}" dt="2025-03-31T17:47:44.248" v="5502" actId="20577"/>
          <ac:spMkLst>
            <pc:docMk/>
            <pc:sldMk cId="3380738922" sldId="262"/>
            <ac:spMk id="2" creationId="{BDABEDB7-36D7-A573-DF72-93841F0F90A2}"/>
          </ac:spMkLst>
        </pc:spChg>
        <pc:spChg chg="mod">
          <ac:chgData name="Kellyn Gorman" userId="e23a768f-2613-433c-8868-7d00ab8a4972" providerId="ADAL" clId="{B0761E77-67ED-44D2-BF74-E07FE3159E49}" dt="2025-03-28T16:56:39.650" v="5082" actId="20577"/>
          <ac:spMkLst>
            <pc:docMk/>
            <pc:sldMk cId="3380738922" sldId="262"/>
            <ac:spMk id="3" creationId="{FF880E30-530B-6E21-5ADA-3C29B1DB413E}"/>
          </ac:spMkLst>
        </pc:spChg>
        <pc:spChg chg="add">
          <ac:chgData name="Kellyn Gorman" userId="e23a768f-2613-433c-8868-7d00ab8a4972" providerId="ADAL" clId="{B0761E77-67ED-44D2-BF74-E07FE3159E49}" dt="2025-03-20T18:11:33.362" v="1683" actId="26606"/>
          <ac:spMkLst>
            <pc:docMk/>
            <pc:sldMk cId="3380738922" sldId="262"/>
            <ac:spMk id="23" creationId="{91A1FA41-E1D1-43CF-8B3B-5E6140890832}"/>
          </ac:spMkLst>
        </pc:spChg>
        <pc:spChg chg="add">
          <ac:chgData name="Kellyn Gorman" userId="e23a768f-2613-433c-8868-7d00ab8a4972" providerId="ADAL" clId="{B0761E77-67ED-44D2-BF74-E07FE3159E49}" dt="2025-03-20T18:11:33.362" v="1683" actId="26606"/>
          <ac:spMkLst>
            <pc:docMk/>
            <pc:sldMk cId="3380738922" sldId="262"/>
            <ac:spMk id="25" creationId="{FCC2D84B-6969-4F00-BEBA-81C2EBCD3299}"/>
          </ac:spMkLst>
        </pc:spChg>
        <pc:spChg chg="add">
          <ac:chgData name="Kellyn Gorman" userId="e23a768f-2613-433c-8868-7d00ab8a4972" providerId="ADAL" clId="{B0761E77-67ED-44D2-BF74-E07FE3159E49}" dt="2025-03-20T18:11:33.362" v="1683" actId="26606"/>
          <ac:spMkLst>
            <pc:docMk/>
            <pc:sldMk cId="3380738922" sldId="262"/>
            <ac:spMk id="27" creationId="{B0D282BE-4461-4794-89A5-394723CDF2F3}"/>
          </ac:spMkLst>
        </pc:spChg>
      </pc:sldChg>
      <pc:sldChg chg="addSp delSp modSp mod">
        <pc:chgData name="Kellyn Gorman" userId="e23a768f-2613-433c-8868-7d00ab8a4972" providerId="ADAL" clId="{B0761E77-67ED-44D2-BF74-E07FE3159E49}" dt="2025-04-06T23:42:26.055" v="8607" actId="20577"/>
        <pc:sldMkLst>
          <pc:docMk/>
          <pc:sldMk cId="3569502352" sldId="263"/>
        </pc:sldMkLst>
        <pc:spChg chg="mod">
          <ac:chgData name="Kellyn Gorman" userId="e23a768f-2613-433c-8868-7d00ab8a4972" providerId="ADAL" clId="{B0761E77-67ED-44D2-BF74-E07FE3159E49}" dt="2025-04-06T23:42:01.208" v="8604" actId="26606"/>
          <ac:spMkLst>
            <pc:docMk/>
            <pc:sldMk cId="3569502352" sldId="263"/>
            <ac:spMk id="2" creationId="{437D0DF2-1304-049B-2F98-7433B03F3BF5}"/>
          </ac:spMkLst>
        </pc:spChg>
        <pc:spChg chg="mod ord">
          <ac:chgData name="Kellyn Gorman" userId="e23a768f-2613-433c-8868-7d00ab8a4972" providerId="ADAL" clId="{B0761E77-67ED-44D2-BF74-E07FE3159E49}" dt="2025-04-06T23:42:26.055" v="8607" actId="20577"/>
          <ac:spMkLst>
            <pc:docMk/>
            <pc:sldMk cId="3569502352" sldId="263"/>
            <ac:spMk id="3" creationId="{177ACC09-B817-EF51-5052-5FA3649701EC}"/>
          </ac:spMkLst>
        </pc:spChg>
        <pc:spChg chg="del">
          <ac:chgData name="Kellyn Gorman" userId="e23a768f-2613-433c-8868-7d00ab8a4972" providerId="ADAL" clId="{B0761E77-67ED-44D2-BF74-E07FE3159E49}" dt="2025-04-06T22:25:21.284" v="7429" actId="26606"/>
          <ac:spMkLst>
            <pc:docMk/>
            <pc:sldMk cId="3569502352" sldId="263"/>
            <ac:spMk id="8" creationId="{327D73B4-9F5C-4A64-A179-51B9500CB8B5}"/>
          </ac:spMkLst>
        </pc:spChg>
        <pc:spChg chg="del">
          <ac:chgData name="Kellyn Gorman" userId="e23a768f-2613-433c-8868-7d00ab8a4972" providerId="ADAL" clId="{B0761E77-67ED-44D2-BF74-E07FE3159E49}" dt="2025-04-06T22:25:21.284" v="7429" actId="26606"/>
          <ac:spMkLst>
            <pc:docMk/>
            <pc:sldMk cId="3569502352" sldId="263"/>
            <ac:spMk id="10" creationId="{C1F06963-6374-4B48-844F-071A9BAAAE02}"/>
          </ac:spMkLst>
        </pc:spChg>
        <pc:spChg chg="del">
          <ac:chgData name="Kellyn Gorman" userId="e23a768f-2613-433c-8868-7d00ab8a4972" providerId="ADAL" clId="{B0761E77-67ED-44D2-BF74-E07FE3159E49}" dt="2025-04-06T22:25:21.284" v="7429" actId="26606"/>
          <ac:spMkLst>
            <pc:docMk/>
            <pc:sldMk cId="3569502352" sldId="263"/>
            <ac:spMk id="12" creationId="{6CB927A4-E432-4310-9CD5-E89FF5063179}"/>
          </ac:spMkLst>
        </pc:spChg>
        <pc:spChg chg="del">
          <ac:chgData name="Kellyn Gorman" userId="e23a768f-2613-433c-8868-7d00ab8a4972" providerId="ADAL" clId="{B0761E77-67ED-44D2-BF74-E07FE3159E49}" dt="2025-04-06T22:25:21.284" v="7429" actId="26606"/>
          <ac:spMkLst>
            <pc:docMk/>
            <pc:sldMk cId="3569502352" sldId="263"/>
            <ac:spMk id="14" creationId="{1453BF6C-B012-48B7-B4E8-6D7AC7C27D02}"/>
          </ac:spMkLst>
        </pc:spChg>
        <pc:spChg chg="del">
          <ac:chgData name="Kellyn Gorman" userId="e23a768f-2613-433c-8868-7d00ab8a4972" providerId="ADAL" clId="{B0761E77-67ED-44D2-BF74-E07FE3159E49}" dt="2025-04-06T22:25:21.284" v="7429" actId="26606"/>
          <ac:spMkLst>
            <pc:docMk/>
            <pc:sldMk cId="3569502352" sldId="263"/>
            <ac:spMk id="16" creationId="{E3020543-B24B-4EC4-8FFC-8DD88EEA91A8}"/>
          </ac:spMkLst>
        </pc:spChg>
        <pc:spChg chg="add del">
          <ac:chgData name="Kellyn Gorman" userId="e23a768f-2613-433c-8868-7d00ab8a4972" providerId="ADAL" clId="{B0761E77-67ED-44D2-BF74-E07FE3159E49}" dt="2025-04-06T23:42:01.208" v="8604" actId="26606"/>
          <ac:spMkLst>
            <pc:docMk/>
            <pc:sldMk cId="3569502352" sldId="263"/>
            <ac:spMk id="24" creationId="{C0763A76-9F1C-4FC5-82B7-DD475DA461B2}"/>
          </ac:spMkLst>
        </pc:spChg>
        <pc:spChg chg="add del">
          <ac:chgData name="Kellyn Gorman" userId="e23a768f-2613-433c-8868-7d00ab8a4972" providerId="ADAL" clId="{B0761E77-67ED-44D2-BF74-E07FE3159E49}" dt="2025-04-06T23:42:01.208" v="8604" actId="26606"/>
          <ac:spMkLst>
            <pc:docMk/>
            <pc:sldMk cId="3569502352" sldId="263"/>
            <ac:spMk id="26" creationId="{E81BF4F6-F2CF-4984-9D14-D6966D92F99F}"/>
          </ac:spMkLst>
        </pc:spChg>
        <pc:spChg chg="add del">
          <ac:chgData name="Kellyn Gorman" userId="e23a768f-2613-433c-8868-7d00ab8a4972" providerId="ADAL" clId="{B0761E77-67ED-44D2-BF74-E07FE3159E49}" dt="2025-04-06T23:41:54.509" v="8599" actId="26606"/>
          <ac:spMkLst>
            <pc:docMk/>
            <pc:sldMk cId="3569502352" sldId="263"/>
            <ac:spMk id="31" creationId="{F13C74B1-5B17-4795-BED0-7140497B445A}"/>
          </ac:spMkLst>
        </pc:spChg>
        <pc:spChg chg="add del">
          <ac:chgData name="Kellyn Gorman" userId="e23a768f-2613-433c-8868-7d00ab8a4972" providerId="ADAL" clId="{B0761E77-67ED-44D2-BF74-E07FE3159E49}" dt="2025-04-06T23:41:54.509" v="8599" actId="26606"/>
          <ac:spMkLst>
            <pc:docMk/>
            <pc:sldMk cId="3569502352" sldId="263"/>
            <ac:spMk id="33" creationId="{D4974D33-8DC5-464E-8C6D-BE58F0669C17}"/>
          </ac:spMkLst>
        </pc:spChg>
        <pc:spChg chg="add del">
          <ac:chgData name="Kellyn Gorman" userId="e23a768f-2613-433c-8868-7d00ab8a4972" providerId="ADAL" clId="{B0761E77-67ED-44D2-BF74-E07FE3159E49}" dt="2025-04-06T23:41:56.259" v="8601" actId="26606"/>
          <ac:spMkLst>
            <pc:docMk/>
            <pc:sldMk cId="3569502352" sldId="263"/>
            <ac:spMk id="35" creationId="{55D4142C-5077-457F-A6AD-3FECFDB39685}"/>
          </ac:spMkLst>
        </pc:spChg>
        <pc:spChg chg="add del">
          <ac:chgData name="Kellyn Gorman" userId="e23a768f-2613-433c-8868-7d00ab8a4972" providerId="ADAL" clId="{B0761E77-67ED-44D2-BF74-E07FE3159E49}" dt="2025-04-06T23:41:56.259" v="8601" actId="26606"/>
          <ac:spMkLst>
            <pc:docMk/>
            <pc:sldMk cId="3569502352" sldId="263"/>
            <ac:spMk id="36" creationId="{94E4D846-3AFC-4F86-8C35-24B0542A269D}"/>
          </ac:spMkLst>
        </pc:spChg>
        <pc:spChg chg="add del">
          <ac:chgData name="Kellyn Gorman" userId="e23a768f-2613-433c-8868-7d00ab8a4972" providerId="ADAL" clId="{B0761E77-67ED-44D2-BF74-E07FE3159E49}" dt="2025-04-06T23:41:56.259" v="8601" actId="26606"/>
          <ac:spMkLst>
            <pc:docMk/>
            <pc:sldMk cId="3569502352" sldId="263"/>
            <ac:spMk id="37" creationId="{7A5F0580-5EE9-419F-96EE-B6529EF6E7D0}"/>
          </ac:spMkLst>
        </pc:spChg>
        <pc:spChg chg="add del">
          <ac:chgData name="Kellyn Gorman" userId="e23a768f-2613-433c-8868-7d00ab8a4972" providerId="ADAL" clId="{B0761E77-67ED-44D2-BF74-E07FE3159E49}" dt="2025-04-06T23:41:56.259" v="8601" actId="26606"/>
          <ac:spMkLst>
            <pc:docMk/>
            <pc:sldMk cId="3569502352" sldId="263"/>
            <ac:spMk id="38" creationId="{284781B9-12CB-45C3-907A-9ED93FF72C65}"/>
          </ac:spMkLst>
        </pc:spChg>
        <pc:spChg chg="add del">
          <ac:chgData name="Kellyn Gorman" userId="e23a768f-2613-433c-8868-7d00ab8a4972" providerId="ADAL" clId="{B0761E77-67ED-44D2-BF74-E07FE3159E49}" dt="2025-04-06T23:42:01.198" v="8603" actId="26606"/>
          <ac:spMkLst>
            <pc:docMk/>
            <pc:sldMk cId="3569502352" sldId="263"/>
            <ac:spMk id="40" creationId="{D009D6D5-DAC2-4A8B-A17A-E206B9012D09}"/>
          </ac:spMkLst>
        </pc:spChg>
        <pc:spChg chg="add">
          <ac:chgData name="Kellyn Gorman" userId="e23a768f-2613-433c-8868-7d00ab8a4972" providerId="ADAL" clId="{B0761E77-67ED-44D2-BF74-E07FE3159E49}" dt="2025-04-06T23:42:01.208" v="8604" actId="26606"/>
          <ac:spMkLst>
            <pc:docMk/>
            <pc:sldMk cId="3569502352" sldId="263"/>
            <ac:spMk id="42" creationId="{637B2035-1FCB-439A-B421-095E136C7E07}"/>
          </ac:spMkLst>
        </pc:spChg>
        <pc:spChg chg="add">
          <ac:chgData name="Kellyn Gorman" userId="e23a768f-2613-433c-8868-7d00ab8a4972" providerId="ADAL" clId="{B0761E77-67ED-44D2-BF74-E07FE3159E49}" dt="2025-04-06T23:42:01.208" v="8604" actId="26606"/>
          <ac:spMkLst>
            <pc:docMk/>
            <pc:sldMk cId="3569502352" sldId="263"/>
            <ac:spMk id="43" creationId="{676D6CDF-C512-4739-B158-55EE955EFA39}"/>
          </ac:spMkLst>
        </pc:spChg>
        <pc:picChg chg="add mod ord">
          <ac:chgData name="Kellyn Gorman" userId="e23a768f-2613-433c-8868-7d00ab8a4972" providerId="ADAL" clId="{B0761E77-67ED-44D2-BF74-E07FE3159E49}" dt="2025-04-06T23:42:01.208" v="8604" actId="26606"/>
          <ac:picMkLst>
            <pc:docMk/>
            <pc:sldMk cId="3569502352" sldId="263"/>
            <ac:picMk id="20" creationId="{463E4200-345A-ACA6-9E39-485CA1EB8514}"/>
          </ac:picMkLst>
        </pc:picChg>
      </pc:sldChg>
      <pc:sldChg chg="modSp">
        <pc:chgData name="Kellyn Gorman" userId="e23a768f-2613-433c-8868-7d00ab8a4972" providerId="ADAL" clId="{B0761E77-67ED-44D2-BF74-E07FE3159E49}" dt="2025-03-31T17:50:18.664" v="5621" actId="20577"/>
        <pc:sldMkLst>
          <pc:docMk/>
          <pc:sldMk cId="3483843785" sldId="264"/>
        </pc:sldMkLst>
        <pc:graphicFrameChg chg="mod">
          <ac:chgData name="Kellyn Gorman" userId="e23a768f-2613-433c-8868-7d00ab8a4972" providerId="ADAL" clId="{B0761E77-67ED-44D2-BF74-E07FE3159E49}" dt="2025-03-31T17:50:18.664" v="5621" actId="20577"/>
          <ac:graphicFrameMkLst>
            <pc:docMk/>
            <pc:sldMk cId="3483843785" sldId="264"/>
            <ac:graphicFrameMk id="5" creationId="{B2A62F4F-D45F-9601-0CA4-6D3ECCEC82BB}"/>
          </ac:graphicFrameMkLst>
        </pc:graphicFrameChg>
      </pc:sldChg>
      <pc:sldChg chg="ord">
        <pc:chgData name="Kellyn Gorman" userId="e23a768f-2613-433c-8868-7d00ab8a4972" providerId="ADAL" clId="{B0761E77-67ED-44D2-BF74-E07FE3159E49}" dt="2025-03-31T17:50:38.301" v="5625"/>
        <pc:sldMkLst>
          <pc:docMk/>
          <pc:sldMk cId="3039762560" sldId="265"/>
        </pc:sldMkLst>
      </pc:sldChg>
      <pc:sldChg chg="addSp modSp mod ord setBg">
        <pc:chgData name="Kellyn Gorman" userId="e23a768f-2613-433c-8868-7d00ab8a4972" providerId="ADAL" clId="{B0761E77-67ED-44D2-BF74-E07FE3159E49}" dt="2025-04-07T23:32:37.716" v="8806" actId="20577"/>
        <pc:sldMkLst>
          <pc:docMk/>
          <pc:sldMk cId="3296840736" sldId="266"/>
        </pc:sldMkLst>
        <pc:spChg chg="mod">
          <ac:chgData name="Kellyn Gorman" userId="e23a768f-2613-433c-8868-7d00ab8a4972" providerId="ADAL" clId="{B0761E77-67ED-44D2-BF74-E07FE3159E49}" dt="2025-04-02T23:32:50.903" v="6141" actId="26606"/>
          <ac:spMkLst>
            <pc:docMk/>
            <pc:sldMk cId="3296840736" sldId="266"/>
            <ac:spMk id="2" creationId="{84E9AF79-F824-5A0D-9E3A-BDAD81E12F3B}"/>
          </ac:spMkLst>
        </pc:spChg>
        <pc:spChg chg="add">
          <ac:chgData name="Kellyn Gorman" userId="e23a768f-2613-433c-8868-7d00ab8a4972" providerId="ADAL" clId="{B0761E77-67ED-44D2-BF74-E07FE3159E49}" dt="2025-04-02T23:32:50.903" v="6141" actId="26606"/>
          <ac:spMkLst>
            <pc:docMk/>
            <pc:sldMk cId="3296840736" sldId="266"/>
            <ac:spMk id="10" creationId="{9DBC8166-481C-4473-95F5-9A5B9073B7F1}"/>
          </ac:spMkLst>
        </pc:spChg>
        <pc:spChg chg="add">
          <ac:chgData name="Kellyn Gorman" userId="e23a768f-2613-433c-8868-7d00ab8a4972" providerId="ADAL" clId="{B0761E77-67ED-44D2-BF74-E07FE3159E49}" dt="2025-04-02T23:32:50.903" v="6141" actId="26606"/>
          <ac:spMkLst>
            <pc:docMk/>
            <pc:sldMk cId="3296840736" sldId="266"/>
            <ac:spMk id="12" creationId="{A5A5CE6E-90AF-4D43-A014-1F9EC83EB93D}"/>
          </ac:spMkLst>
        </pc:spChg>
        <pc:graphicFrameChg chg="mod modGraphic">
          <ac:chgData name="Kellyn Gorman" userId="e23a768f-2613-433c-8868-7d00ab8a4972" providerId="ADAL" clId="{B0761E77-67ED-44D2-BF74-E07FE3159E49}" dt="2025-04-07T23:32:37.716" v="8806" actId="20577"/>
          <ac:graphicFrameMkLst>
            <pc:docMk/>
            <pc:sldMk cId="3296840736" sldId="266"/>
            <ac:graphicFrameMk id="5" creationId="{86B49569-203B-843F-D448-EF86E8779C3F}"/>
          </ac:graphicFrameMkLst>
        </pc:graphicFrameChg>
      </pc:sldChg>
      <pc:sldChg chg="addSp delSp modSp new mod ord setBg">
        <pc:chgData name="Kellyn Gorman" userId="e23a768f-2613-433c-8868-7d00ab8a4972" providerId="ADAL" clId="{B0761E77-67ED-44D2-BF74-E07FE3159E49}" dt="2025-03-31T17:51:45.770" v="5634"/>
        <pc:sldMkLst>
          <pc:docMk/>
          <pc:sldMk cId="254371325" sldId="267"/>
        </pc:sldMkLst>
        <pc:spChg chg="mod">
          <ac:chgData name="Kellyn Gorman" userId="e23a768f-2613-433c-8868-7d00ab8a4972" providerId="ADAL" clId="{B0761E77-67ED-44D2-BF74-E07FE3159E49}" dt="2025-03-20T18:09:38.331" v="1671" actId="26606"/>
          <ac:spMkLst>
            <pc:docMk/>
            <pc:sldMk cId="254371325" sldId="267"/>
            <ac:spMk id="2" creationId="{7EE9C7D9-8BEF-73D5-0B98-53818B15FCE8}"/>
          </ac:spMkLst>
        </pc:spChg>
        <pc:spChg chg="add">
          <ac:chgData name="Kellyn Gorman" userId="e23a768f-2613-433c-8868-7d00ab8a4972" providerId="ADAL" clId="{B0761E77-67ED-44D2-BF74-E07FE3159E49}" dt="2025-03-20T18:09:38.331" v="1671" actId="26606"/>
          <ac:spMkLst>
            <pc:docMk/>
            <pc:sldMk cId="254371325" sldId="267"/>
            <ac:spMk id="8" creationId="{CB299CAB-C506-454B-90FC-4065728297D3}"/>
          </ac:spMkLst>
        </pc:spChg>
        <pc:spChg chg="add">
          <ac:chgData name="Kellyn Gorman" userId="e23a768f-2613-433c-8868-7d00ab8a4972" providerId="ADAL" clId="{B0761E77-67ED-44D2-BF74-E07FE3159E49}" dt="2025-03-20T18:09:38.331" v="1671" actId="26606"/>
          <ac:spMkLst>
            <pc:docMk/>
            <pc:sldMk cId="254371325" sldId="267"/>
            <ac:spMk id="10" creationId="{C8D99311-F254-40F1-8AB5-EE3E7B9B6872}"/>
          </ac:spMkLst>
        </pc:spChg>
        <pc:spChg chg="add">
          <ac:chgData name="Kellyn Gorman" userId="e23a768f-2613-433c-8868-7d00ab8a4972" providerId="ADAL" clId="{B0761E77-67ED-44D2-BF74-E07FE3159E49}" dt="2025-03-20T18:09:38.331" v="1671" actId="26606"/>
          <ac:spMkLst>
            <pc:docMk/>
            <pc:sldMk cId="254371325" sldId="267"/>
            <ac:spMk id="12" creationId="{7D89E3CB-00ED-4691-9F0F-F23EA3564705}"/>
          </ac:spMkLst>
        </pc:spChg>
        <pc:graphicFrameChg chg="add">
          <ac:chgData name="Kellyn Gorman" userId="e23a768f-2613-433c-8868-7d00ab8a4972" providerId="ADAL" clId="{B0761E77-67ED-44D2-BF74-E07FE3159E49}" dt="2025-03-20T18:11:12.503" v="1681" actId="26606"/>
          <ac:graphicFrameMkLst>
            <pc:docMk/>
            <pc:sldMk cId="254371325" sldId="267"/>
            <ac:graphicFrameMk id="14" creationId="{F8F6F337-F8C1-AC62-C124-AC2C1DB1789B}"/>
          </ac:graphicFrameMkLst>
        </pc:graphicFrameChg>
      </pc:sldChg>
      <pc:sldChg chg="addSp modSp new mod ord setBg">
        <pc:chgData name="Kellyn Gorman" userId="e23a768f-2613-433c-8868-7d00ab8a4972" providerId="ADAL" clId="{B0761E77-67ED-44D2-BF74-E07FE3159E49}" dt="2025-03-31T17:52:35.668" v="5638"/>
        <pc:sldMkLst>
          <pc:docMk/>
          <pc:sldMk cId="3032909784" sldId="268"/>
        </pc:sldMkLst>
        <pc:spChg chg="mod">
          <ac:chgData name="Kellyn Gorman" userId="e23a768f-2613-433c-8868-7d00ab8a4972" providerId="ADAL" clId="{B0761E77-67ED-44D2-BF74-E07FE3159E49}" dt="2025-03-20T18:09:44.643" v="1672" actId="26606"/>
          <ac:spMkLst>
            <pc:docMk/>
            <pc:sldMk cId="3032909784" sldId="268"/>
            <ac:spMk id="2" creationId="{AD60EB6E-2554-B3C9-13D3-467E49D8CDC0}"/>
          </ac:spMkLst>
        </pc:spChg>
        <pc:spChg chg="mod">
          <ac:chgData name="Kellyn Gorman" userId="e23a768f-2613-433c-8868-7d00ab8a4972" providerId="ADAL" clId="{B0761E77-67ED-44D2-BF74-E07FE3159E49}" dt="2025-03-20T18:09:44.643" v="1672" actId="26606"/>
          <ac:spMkLst>
            <pc:docMk/>
            <pc:sldMk cId="3032909784" sldId="268"/>
            <ac:spMk id="3" creationId="{B7790D77-434F-614E-58AB-23ED611628A5}"/>
          </ac:spMkLst>
        </pc:spChg>
        <pc:spChg chg="add">
          <ac:chgData name="Kellyn Gorman" userId="e23a768f-2613-433c-8868-7d00ab8a4972" providerId="ADAL" clId="{B0761E77-67ED-44D2-BF74-E07FE3159E49}" dt="2025-03-20T18:09:44.643" v="1672" actId="26606"/>
          <ac:spMkLst>
            <pc:docMk/>
            <pc:sldMk cId="3032909784" sldId="268"/>
            <ac:spMk id="8" creationId="{98DDA986-B6EE-4642-AC60-0490373E69D0}"/>
          </ac:spMkLst>
        </pc:spChg>
        <pc:spChg chg="add">
          <ac:chgData name="Kellyn Gorman" userId="e23a768f-2613-433c-8868-7d00ab8a4972" providerId="ADAL" clId="{B0761E77-67ED-44D2-BF74-E07FE3159E49}" dt="2025-03-20T18:09:44.643" v="1672" actId="26606"/>
          <ac:spMkLst>
            <pc:docMk/>
            <pc:sldMk cId="3032909784" sldId="268"/>
            <ac:spMk id="10" creationId="{80B62878-12EF-4E97-A284-47BAFC30DA2E}"/>
          </ac:spMkLst>
        </pc:spChg>
        <pc:spChg chg="add">
          <ac:chgData name="Kellyn Gorman" userId="e23a768f-2613-433c-8868-7d00ab8a4972" providerId="ADAL" clId="{B0761E77-67ED-44D2-BF74-E07FE3159E49}" dt="2025-03-20T18:09:44.643" v="1672" actId="26606"/>
          <ac:spMkLst>
            <pc:docMk/>
            <pc:sldMk cId="3032909784" sldId="268"/>
            <ac:spMk id="12" creationId="{6D79188D-1ED5-4705-B8C7-5D6FB7670AB3}"/>
          </ac:spMkLst>
        </pc:spChg>
      </pc:sldChg>
      <pc:sldChg chg="addSp delSp modSp new mod ord setBg">
        <pc:chgData name="Kellyn Gorman" userId="e23a768f-2613-433c-8868-7d00ab8a4972" providerId="ADAL" clId="{B0761E77-67ED-44D2-BF74-E07FE3159E49}" dt="2025-04-02T23:30:57.100" v="6136" actId="207"/>
        <pc:sldMkLst>
          <pc:docMk/>
          <pc:sldMk cId="3576722390" sldId="269"/>
        </pc:sldMkLst>
        <pc:spChg chg="mod">
          <ac:chgData name="Kellyn Gorman" userId="e23a768f-2613-433c-8868-7d00ab8a4972" providerId="ADAL" clId="{B0761E77-67ED-44D2-BF74-E07FE3159E49}" dt="2025-04-02T23:30:33.190" v="6132" actId="26606"/>
          <ac:spMkLst>
            <pc:docMk/>
            <pc:sldMk cId="3576722390" sldId="269"/>
            <ac:spMk id="2" creationId="{F1CC5947-50BF-7E10-E0B8-6EC5F9CCC1CA}"/>
          </ac:spMkLst>
        </pc:spChg>
        <pc:spChg chg="add">
          <ac:chgData name="Kellyn Gorman" userId="e23a768f-2613-433c-8868-7d00ab8a4972" providerId="ADAL" clId="{B0761E77-67ED-44D2-BF74-E07FE3159E49}" dt="2025-04-02T23:30:33.190" v="6132" actId="26606"/>
          <ac:spMkLst>
            <pc:docMk/>
            <pc:sldMk cId="3576722390" sldId="269"/>
            <ac:spMk id="20" creationId="{B50AB553-2A96-4A92-96F2-93548E096954}"/>
          </ac:spMkLst>
        </pc:spChg>
        <pc:graphicFrameChg chg="add mod modGraphic">
          <ac:chgData name="Kellyn Gorman" userId="e23a768f-2613-433c-8868-7d00ab8a4972" providerId="ADAL" clId="{B0761E77-67ED-44D2-BF74-E07FE3159E49}" dt="2025-04-02T23:30:57.100" v="6136" actId="207"/>
          <ac:graphicFrameMkLst>
            <pc:docMk/>
            <pc:sldMk cId="3576722390" sldId="269"/>
            <ac:graphicFrameMk id="14" creationId="{838A8AB5-A682-5FBD-BFD8-9AE66DB5DE51}"/>
          </ac:graphicFrameMkLst>
        </pc:graphicFrameChg>
        <pc:picChg chg="add mod">
          <ac:chgData name="Kellyn Gorman" userId="e23a768f-2613-433c-8868-7d00ab8a4972" providerId="ADAL" clId="{B0761E77-67ED-44D2-BF74-E07FE3159E49}" dt="2025-04-02T23:30:49.329" v="6134" actId="27614"/>
          <ac:picMkLst>
            <pc:docMk/>
            <pc:sldMk cId="3576722390" sldId="269"/>
            <ac:picMk id="16" creationId="{11AF274F-A577-839E-B36C-2842AF6A18B4}"/>
          </ac:picMkLst>
        </pc:picChg>
      </pc:sldChg>
      <pc:sldChg chg="addSp delSp modSp new mod ord setBg">
        <pc:chgData name="Kellyn Gorman" userId="e23a768f-2613-433c-8868-7d00ab8a4972" providerId="ADAL" clId="{B0761E77-67ED-44D2-BF74-E07FE3159E49}" dt="2025-04-02T23:32:35.999" v="6137" actId="26606"/>
        <pc:sldMkLst>
          <pc:docMk/>
          <pc:sldMk cId="1376661046" sldId="270"/>
        </pc:sldMkLst>
        <pc:spChg chg="mod">
          <ac:chgData name="Kellyn Gorman" userId="e23a768f-2613-433c-8868-7d00ab8a4972" providerId="ADAL" clId="{B0761E77-67ED-44D2-BF74-E07FE3159E49}" dt="2025-04-02T23:32:35.999" v="6137" actId="26606"/>
          <ac:spMkLst>
            <pc:docMk/>
            <pc:sldMk cId="1376661046" sldId="270"/>
            <ac:spMk id="2" creationId="{9FAB9DA5-A1CC-40A3-44D2-B43433CB01AA}"/>
          </ac:spMkLst>
        </pc:spChg>
        <pc:spChg chg="add">
          <ac:chgData name="Kellyn Gorman" userId="e23a768f-2613-433c-8868-7d00ab8a4972" providerId="ADAL" clId="{B0761E77-67ED-44D2-BF74-E07FE3159E49}" dt="2025-04-02T23:32:35.999" v="6137" actId="26606"/>
          <ac:spMkLst>
            <pc:docMk/>
            <pc:sldMk cId="1376661046" sldId="270"/>
            <ac:spMk id="23" creationId="{9DBC8166-481C-4473-95F5-9A5B9073B7F1}"/>
          </ac:spMkLst>
        </pc:spChg>
        <pc:spChg chg="add">
          <ac:chgData name="Kellyn Gorman" userId="e23a768f-2613-433c-8868-7d00ab8a4972" providerId="ADAL" clId="{B0761E77-67ED-44D2-BF74-E07FE3159E49}" dt="2025-04-02T23:32:35.999" v="6137" actId="26606"/>
          <ac:spMkLst>
            <pc:docMk/>
            <pc:sldMk cId="1376661046" sldId="270"/>
            <ac:spMk id="25" creationId="{A5A5CE6E-90AF-4D43-A014-1F9EC83EB93D}"/>
          </ac:spMkLst>
        </pc:spChg>
        <pc:graphicFrameChg chg="add mod modGraphic">
          <ac:chgData name="Kellyn Gorman" userId="e23a768f-2613-433c-8868-7d00ab8a4972" providerId="ADAL" clId="{B0761E77-67ED-44D2-BF74-E07FE3159E49}" dt="2025-04-02T23:32:35.999" v="6137" actId="26606"/>
          <ac:graphicFrameMkLst>
            <pc:docMk/>
            <pc:sldMk cId="1376661046" sldId="270"/>
            <ac:graphicFrameMk id="18" creationId="{BA675FD0-14EC-CC45-554C-00709EAB10F6}"/>
          </ac:graphicFrameMkLst>
        </pc:graphicFrameChg>
      </pc:sldChg>
      <pc:sldChg chg="addSp delSp modSp new mod setBg">
        <pc:chgData name="Kellyn Gorman" userId="e23a768f-2613-433c-8868-7d00ab8a4972" providerId="ADAL" clId="{B0761E77-67ED-44D2-BF74-E07FE3159E49}" dt="2025-04-04T21:02:56.388" v="7230" actId="20577"/>
        <pc:sldMkLst>
          <pc:docMk/>
          <pc:sldMk cId="2464902248" sldId="271"/>
        </pc:sldMkLst>
        <pc:spChg chg="mod">
          <ac:chgData name="Kellyn Gorman" userId="e23a768f-2613-433c-8868-7d00ab8a4972" providerId="ADAL" clId="{B0761E77-67ED-44D2-BF74-E07FE3159E49}" dt="2025-04-02T23:38:15.486" v="6175" actId="20577"/>
          <ac:spMkLst>
            <pc:docMk/>
            <pc:sldMk cId="2464902248" sldId="271"/>
            <ac:spMk id="2" creationId="{692AA80F-858D-67D9-9AD7-3356ECF64862}"/>
          </ac:spMkLst>
        </pc:spChg>
        <pc:spChg chg="add">
          <ac:chgData name="Kellyn Gorman" userId="e23a768f-2613-433c-8868-7d00ab8a4972" providerId="ADAL" clId="{B0761E77-67ED-44D2-BF74-E07FE3159E49}" dt="2025-03-26T21:48:17.813" v="4001" actId="26606"/>
          <ac:spMkLst>
            <pc:docMk/>
            <pc:sldMk cId="2464902248" sldId="271"/>
            <ac:spMk id="47" creationId="{98DDA986-B6EE-4642-AC60-0490373E69D0}"/>
          </ac:spMkLst>
        </pc:spChg>
        <pc:spChg chg="add">
          <ac:chgData name="Kellyn Gorman" userId="e23a768f-2613-433c-8868-7d00ab8a4972" providerId="ADAL" clId="{B0761E77-67ED-44D2-BF74-E07FE3159E49}" dt="2025-03-26T21:48:17.813" v="4001" actId="26606"/>
          <ac:spMkLst>
            <pc:docMk/>
            <pc:sldMk cId="2464902248" sldId="271"/>
            <ac:spMk id="48" creationId="{80B62878-12EF-4E97-A284-47BAFC30DA2E}"/>
          </ac:spMkLst>
        </pc:spChg>
        <pc:spChg chg="add">
          <ac:chgData name="Kellyn Gorman" userId="e23a768f-2613-433c-8868-7d00ab8a4972" providerId="ADAL" clId="{B0761E77-67ED-44D2-BF74-E07FE3159E49}" dt="2025-03-26T21:48:17.813" v="4001" actId="26606"/>
          <ac:spMkLst>
            <pc:docMk/>
            <pc:sldMk cId="2464902248" sldId="271"/>
            <ac:spMk id="49" creationId="{6D79188D-1ED5-4705-B8C7-5D6FB7670AB3}"/>
          </ac:spMkLst>
        </pc:spChg>
        <pc:graphicFrameChg chg="add mod">
          <ac:chgData name="Kellyn Gorman" userId="e23a768f-2613-433c-8868-7d00ab8a4972" providerId="ADAL" clId="{B0761E77-67ED-44D2-BF74-E07FE3159E49}" dt="2025-04-04T21:02:56.388" v="7230" actId="20577"/>
          <ac:graphicFrameMkLst>
            <pc:docMk/>
            <pc:sldMk cId="2464902248" sldId="271"/>
            <ac:graphicFrameMk id="50" creationId="{0DEEE36F-9790-C58C-D7E0-4A797C5C30DB}"/>
          </ac:graphicFrameMkLst>
        </pc:graphicFrameChg>
      </pc:sldChg>
      <pc:sldChg chg="addSp delSp modSp new mod setBg addAnim delAnim">
        <pc:chgData name="Kellyn Gorman" userId="e23a768f-2613-433c-8868-7d00ab8a4972" providerId="ADAL" clId="{B0761E77-67ED-44D2-BF74-E07FE3159E49}" dt="2025-04-06T23:28:12.789" v="8177" actId="20577"/>
        <pc:sldMkLst>
          <pc:docMk/>
          <pc:sldMk cId="3925729932" sldId="272"/>
        </pc:sldMkLst>
        <pc:spChg chg="mod">
          <ac:chgData name="Kellyn Gorman" userId="e23a768f-2613-433c-8868-7d00ab8a4972" providerId="ADAL" clId="{B0761E77-67ED-44D2-BF74-E07FE3159E49}" dt="2025-04-06T23:28:05.525" v="8162" actId="20577"/>
          <ac:spMkLst>
            <pc:docMk/>
            <pc:sldMk cId="3925729932" sldId="272"/>
            <ac:spMk id="2" creationId="{24BA0477-B471-5788-237C-397D905C112C}"/>
          </ac:spMkLst>
        </pc:spChg>
        <pc:spChg chg="mod">
          <ac:chgData name="Kellyn Gorman" userId="e23a768f-2613-433c-8868-7d00ab8a4972" providerId="ADAL" clId="{B0761E77-67ED-44D2-BF74-E07FE3159E49}" dt="2025-04-06T23:28:12.789" v="8177" actId="20577"/>
          <ac:spMkLst>
            <pc:docMk/>
            <pc:sldMk cId="3925729932" sldId="272"/>
            <ac:spMk id="3" creationId="{A56B39ED-FEFD-88F6-3747-94FC5290F253}"/>
          </ac:spMkLst>
        </pc:spChg>
        <pc:spChg chg="add ord">
          <ac:chgData name="Kellyn Gorman" userId="e23a768f-2613-433c-8868-7d00ab8a4972" providerId="ADAL" clId="{B0761E77-67ED-44D2-BF74-E07FE3159E49}" dt="2025-03-20T19:47:23.563" v="2285" actId="26606"/>
          <ac:spMkLst>
            <pc:docMk/>
            <pc:sldMk cId="3925729932" sldId="272"/>
            <ac:spMk id="6" creationId="{D306858D-DFA9-502F-5D8F-A5E818134B7E}"/>
          </ac:spMkLst>
        </pc:spChg>
        <pc:spChg chg="add">
          <ac:chgData name="Kellyn Gorman" userId="e23a768f-2613-433c-8868-7d00ab8a4972" providerId="ADAL" clId="{B0761E77-67ED-44D2-BF74-E07FE3159E49}" dt="2025-04-02T23:54:49.031" v="6602" actId="26606"/>
          <ac:spMkLst>
            <pc:docMk/>
            <pc:sldMk cId="3925729932" sldId="272"/>
            <ac:spMk id="27" creationId="{F13C74B1-5B17-4795-BED0-7140497B445A}"/>
          </ac:spMkLst>
        </pc:spChg>
        <pc:spChg chg="add">
          <ac:chgData name="Kellyn Gorman" userId="e23a768f-2613-433c-8868-7d00ab8a4972" providerId="ADAL" clId="{B0761E77-67ED-44D2-BF74-E07FE3159E49}" dt="2025-04-02T23:54:49.031" v="6602" actId="26606"/>
          <ac:spMkLst>
            <pc:docMk/>
            <pc:sldMk cId="3925729932" sldId="272"/>
            <ac:spMk id="29" creationId="{D4974D33-8DC5-464E-8C6D-BE58F0669C17}"/>
          </ac:spMkLst>
        </pc:spChg>
        <pc:picChg chg="add mod">
          <ac:chgData name="Kellyn Gorman" userId="e23a768f-2613-433c-8868-7d00ab8a4972" providerId="ADAL" clId="{B0761E77-67ED-44D2-BF74-E07FE3159E49}" dt="2025-03-20T19:47:23.563" v="2285" actId="26606"/>
          <ac:picMkLst>
            <pc:docMk/>
            <pc:sldMk cId="3925729932" sldId="272"/>
            <ac:picMk id="12" creationId="{C085EED0-7741-EA0C-DCA2-92B30C11533B}"/>
          </ac:picMkLst>
        </pc:picChg>
      </pc:sldChg>
      <pc:sldChg chg="addSp delSp modSp new mod setBg">
        <pc:chgData name="Kellyn Gorman" userId="e23a768f-2613-433c-8868-7d00ab8a4972" providerId="ADAL" clId="{B0761E77-67ED-44D2-BF74-E07FE3159E49}" dt="2025-04-06T22:25:32.529" v="7430" actId="26606"/>
        <pc:sldMkLst>
          <pc:docMk/>
          <pc:sldMk cId="1585451385" sldId="273"/>
        </pc:sldMkLst>
        <pc:spChg chg="mod">
          <ac:chgData name="Kellyn Gorman" userId="e23a768f-2613-433c-8868-7d00ab8a4972" providerId="ADAL" clId="{B0761E77-67ED-44D2-BF74-E07FE3159E49}" dt="2025-04-06T22:25:32.529" v="7430" actId="26606"/>
          <ac:spMkLst>
            <pc:docMk/>
            <pc:sldMk cId="1585451385" sldId="273"/>
            <ac:spMk id="2" creationId="{18E76726-3AC8-AD3F-0239-4E594C4DB9E1}"/>
          </ac:spMkLst>
        </pc:spChg>
        <pc:spChg chg="add del">
          <ac:chgData name="Kellyn Gorman" userId="e23a768f-2613-433c-8868-7d00ab8a4972" providerId="ADAL" clId="{B0761E77-67ED-44D2-BF74-E07FE3159E49}" dt="2025-04-06T22:25:32.529" v="7430" actId="26606"/>
          <ac:spMkLst>
            <pc:docMk/>
            <pc:sldMk cId="1585451385" sldId="273"/>
            <ac:spMk id="10" creationId="{20D5D19D-0789-4518-B5DC-D47ADF69D25A}"/>
          </ac:spMkLst>
        </pc:spChg>
        <pc:spChg chg="add del">
          <ac:chgData name="Kellyn Gorman" userId="e23a768f-2613-433c-8868-7d00ab8a4972" providerId="ADAL" clId="{B0761E77-67ED-44D2-BF74-E07FE3159E49}" dt="2025-04-06T22:25:32.529" v="7430" actId="26606"/>
          <ac:spMkLst>
            <pc:docMk/>
            <pc:sldMk cId="1585451385" sldId="273"/>
            <ac:spMk id="17" creationId="{B81933D1-5615-42C7-9C0B-4EB7105CCE2D}"/>
          </ac:spMkLst>
        </pc:spChg>
        <pc:spChg chg="add del">
          <ac:chgData name="Kellyn Gorman" userId="e23a768f-2613-433c-8868-7d00ab8a4972" providerId="ADAL" clId="{B0761E77-67ED-44D2-BF74-E07FE3159E49}" dt="2025-04-06T22:25:32.529" v="7430" actId="26606"/>
          <ac:spMkLst>
            <pc:docMk/>
            <pc:sldMk cId="1585451385" sldId="273"/>
            <ac:spMk id="19" creationId="{19C9EAEA-39D0-4B0E-A0EB-51E7B26740B1}"/>
          </ac:spMkLst>
        </pc:spChg>
        <pc:spChg chg="add">
          <ac:chgData name="Kellyn Gorman" userId="e23a768f-2613-433c-8868-7d00ab8a4972" providerId="ADAL" clId="{B0761E77-67ED-44D2-BF74-E07FE3159E49}" dt="2025-04-06T22:25:32.529" v="7430" actId="26606"/>
          <ac:spMkLst>
            <pc:docMk/>
            <pc:sldMk cId="1585451385" sldId="273"/>
            <ac:spMk id="24" creationId="{47942995-B07F-4636-9A06-C6A104B260A8}"/>
          </ac:spMkLst>
        </pc:spChg>
        <pc:spChg chg="add">
          <ac:chgData name="Kellyn Gorman" userId="e23a768f-2613-433c-8868-7d00ab8a4972" providerId="ADAL" clId="{B0761E77-67ED-44D2-BF74-E07FE3159E49}" dt="2025-04-06T22:25:32.529" v="7430" actId="26606"/>
          <ac:spMkLst>
            <pc:docMk/>
            <pc:sldMk cId="1585451385" sldId="273"/>
            <ac:spMk id="31" creationId="{B81933D1-5615-42C7-9C0B-4EB7105CCE2D}"/>
          </ac:spMkLst>
        </pc:spChg>
        <pc:spChg chg="add">
          <ac:chgData name="Kellyn Gorman" userId="e23a768f-2613-433c-8868-7d00ab8a4972" providerId="ADAL" clId="{B0761E77-67ED-44D2-BF74-E07FE3159E49}" dt="2025-04-06T22:25:32.529" v="7430" actId="26606"/>
          <ac:spMkLst>
            <pc:docMk/>
            <pc:sldMk cId="1585451385" sldId="273"/>
            <ac:spMk id="33" creationId="{19C9EAEA-39D0-4B0E-A0EB-51E7B26740B1}"/>
          </ac:spMkLst>
        </pc:spChg>
        <pc:grpChg chg="add del">
          <ac:chgData name="Kellyn Gorman" userId="e23a768f-2613-433c-8868-7d00ab8a4972" providerId="ADAL" clId="{B0761E77-67ED-44D2-BF74-E07FE3159E49}" dt="2025-04-06T22:25:32.529" v="7430" actId="26606"/>
          <ac:grpSpMkLst>
            <pc:docMk/>
            <pc:sldMk cId="1585451385" sldId="273"/>
            <ac:grpSpMk id="12" creationId="{032D8612-31EB-44CF-A1D0-14FD4C705424}"/>
          </ac:grpSpMkLst>
        </pc:grpChg>
        <pc:grpChg chg="add">
          <ac:chgData name="Kellyn Gorman" userId="e23a768f-2613-433c-8868-7d00ab8a4972" providerId="ADAL" clId="{B0761E77-67ED-44D2-BF74-E07FE3159E49}" dt="2025-04-06T22:25:32.529" v="7430" actId="26606"/>
          <ac:grpSpMkLst>
            <pc:docMk/>
            <pc:sldMk cId="1585451385" sldId="273"/>
            <ac:grpSpMk id="26" creationId="{032D8612-31EB-44CF-A1D0-14FD4C705424}"/>
          </ac:grpSpMkLst>
        </pc:grpChg>
        <pc:picChg chg="add mod">
          <ac:chgData name="Kellyn Gorman" userId="e23a768f-2613-433c-8868-7d00ab8a4972" providerId="ADAL" clId="{B0761E77-67ED-44D2-BF74-E07FE3159E49}" dt="2025-04-06T22:25:32.529" v="7430" actId="26606"/>
          <ac:picMkLst>
            <pc:docMk/>
            <pc:sldMk cId="1585451385" sldId="273"/>
            <ac:picMk id="5" creationId="{092B6E12-D633-EAF7-3F78-D3FA007E262F}"/>
          </ac:picMkLst>
        </pc:picChg>
      </pc:sldChg>
      <pc:sldChg chg="addSp delSp modSp new del mod modClrScheme chgLayout">
        <pc:chgData name="Kellyn Gorman" userId="e23a768f-2613-433c-8868-7d00ab8a4972" providerId="ADAL" clId="{B0761E77-67ED-44D2-BF74-E07FE3159E49}" dt="2025-03-20T19:49:33.093" v="2364" actId="2696"/>
        <pc:sldMkLst>
          <pc:docMk/>
          <pc:sldMk cId="2401830262" sldId="274"/>
        </pc:sldMkLst>
      </pc:sldChg>
      <pc:sldChg chg="addSp modSp new mod setBg">
        <pc:chgData name="Kellyn Gorman" userId="e23a768f-2613-433c-8868-7d00ab8a4972" providerId="ADAL" clId="{B0761E77-67ED-44D2-BF74-E07FE3159E49}" dt="2025-03-20T19:50:14.963" v="2427" actId="14100"/>
        <pc:sldMkLst>
          <pc:docMk/>
          <pc:sldMk cId="3364861853" sldId="274"/>
        </pc:sldMkLst>
        <pc:spChg chg="mod">
          <ac:chgData name="Kellyn Gorman" userId="e23a768f-2613-433c-8868-7d00ab8a4972" providerId="ADAL" clId="{B0761E77-67ED-44D2-BF74-E07FE3159E49}" dt="2025-03-20T19:50:09.095" v="2426" actId="26606"/>
          <ac:spMkLst>
            <pc:docMk/>
            <pc:sldMk cId="3364861853" sldId="274"/>
            <ac:spMk id="2" creationId="{DA0ED0B4-D219-8979-72E2-C81C307F4558}"/>
          </ac:spMkLst>
        </pc:spChg>
        <pc:spChg chg="mod">
          <ac:chgData name="Kellyn Gorman" userId="e23a768f-2613-433c-8868-7d00ab8a4972" providerId="ADAL" clId="{B0761E77-67ED-44D2-BF74-E07FE3159E49}" dt="2025-03-20T19:50:14.963" v="2427" actId="14100"/>
          <ac:spMkLst>
            <pc:docMk/>
            <pc:sldMk cId="3364861853" sldId="274"/>
            <ac:spMk id="3" creationId="{659A90DB-D91E-7CA6-9EAE-4549D0638737}"/>
          </ac:spMkLst>
        </pc:spChg>
        <pc:spChg chg="add">
          <ac:chgData name="Kellyn Gorman" userId="e23a768f-2613-433c-8868-7d00ab8a4972" providerId="ADAL" clId="{B0761E77-67ED-44D2-BF74-E07FE3159E49}" dt="2025-03-20T19:50:09.095" v="2426" actId="26606"/>
          <ac:spMkLst>
            <pc:docMk/>
            <pc:sldMk cId="3364861853" sldId="274"/>
            <ac:spMk id="8" creationId="{F4155C20-3F0E-4576-8A0B-C345B62312DA}"/>
          </ac:spMkLst>
        </pc:spChg>
        <pc:spChg chg="add">
          <ac:chgData name="Kellyn Gorman" userId="e23a768f-2613-433c-8868-7d00ab8a4972" providerId="ADAL" clId="{B0761E77-67ED-44D2-BF74-E07FE3159E49}" dt="2025-03-20T19:50:09.095" v="2426" actId="26606"/>
          <ac:spMkLst>
            <pc:docMk/>
            <pc:sldMk cId="3364861853" sldId="274"/>
            <ac:spMk id="12" creationId="{0BAEB82B-9A6B-4982-B56B-7529C6EA9A95}"/>
          </ac:spMkLst>
        </pc:spChg>
        <pc:spChg chg="add">
          <ac:chgData name="Kellyn Gorman" userId="e23a768f-2613-433c-8868-7d00ab8a4972" providerId="ADAL" clId="{B0761E77-67ED-44D2-BF74-E07FE3159E49}" dt="2025-03-20T19:50:09.095" v="2426" actId="26606"/>
          <ac:spMkLst>
            <pc:docMk/>
            <pc:sldMk cId="3364861853" sldId="274"/>
            <ac:spMk id="14" creationId="{FC71CE45-EECF-4555-AD4B-1B3D0D5D1540}"/>
          </ac:spMkLst>
        </pc:spChg>
        <pc:spChg chg="add">
          <ac:chgData name="Kellyn Gorman" userId="e23a768f-2613-433c-8868-7d00ab8a4972" providerId="ADAL" clId="{B0761E77-67ED-44D2-BF74-E07FE3159E49}" dt="2025-03-20T19:50:09.095" v="2426" actId="26606"/>
          <ac:spMkLst>
            <pc:docMk/>
            <pc:sldMk cId="3364861853" sldId="274"/>
            <ac:spMk id="16" creationId="{53AA89D1-0C70-46BB-8E35-5722A4B18A78}"/>
          </ac:spMkLst>
        </pc:spChg>
        <pc:cxnChg chg="add">
          <ac:chgData name="Kellyn Gorman" userId="e23a768f-2613-433c-8868-7d00ab8a4972" providerId="ADAL" clId="{B0761E77-67ED-44D2-BF74-E07FE3159E49}" dt="2025-03-20T19:50:09.095" v="2426" actId="26606"/>
          <ac:cxnSpMkLst>
            <pc:docMk/>
            <pc:sldMk cId="3364861853" sldId="274"/>
            <ac:cxnSpMk id="10" creationId="{56020367-4FD5-4596-8E10-C5F095CD8DBF}"/>
          </ac:cxnSpMkLst>
        </pc:cxnChg>
      </pc:sldChg>
      <pc:sldChg chg="new del">
        <pc:chgData name="Kellyn Gorman" userId="e23a768f-2613-433c-8868-7d00ab8a4972" providerId="ADAL" clId="{B0761E77-67ED-44D2-BF74-E07FE3159E49}" dt="2025-03-26T14:42:43.353" v="2430" actId="47"/>
        <pc:sldMkLst>
          <pc:docMk/>
          <pc:sldMk cId="2117223730" sldId="275"/>
        </pc:sldMkLst>
      </pc:sldChg>
      <pc:sldChg chg="modSp add mod modShow">
        <pc:chgData name="Kellyn Gorman" userId="e23a768f-2613-433c-8868-7d00ab8a4972" providerId="ADAL" clId="{B0761E77-67ED-44D2-BF74-E07FE3159E49}" dt="2025-04-06T23:34:16.445" v="8333" actId="20577"/>
        <pc:sldMkLst>
          <pc:docMk/>
          <pc:sldMk cId="3037812869" sldId="316"/>
        </pc:sldMkLst>
        <pc:spChg chg="mod">
          <ac:chgData name="Kellyn Gorman" userId="e23a768f-2613-433c-8868-7d00ab8a4972" providerId="ADAL" clId="{B0761E77-67ED-44D2-BF74-E07FE3159E49}" dt="2025-04-06T23:34:16.445" v="8333" actId="20577"/>
          <ac:spMkLst>
            <pc:docMk/>
            <pc:sldMk cId="3037812869" sldId="316"/>
            <ac:spMk id="4" creationId="{BFAF7377-87AF-3A8C-539C-8A9651F5DA33}"/>
          </ac:spMkLst>
        </pc:spChg>
      </pc:sldChg>
      <pc:sldChg chg="modSp add mod modClrScheme chgLayout">
        <pc:chgData name="Kellyn Gorman" userId="e23a768f-2613-433c-8868-7d00ab8a4972" providerId="ADAL" clId="{B0761E77-67ED-44D2-BF74-E07FE3159E49}" dt="2025-04-07T23:52:04.459" v="8905" actId="26606"/>
        <pc:sldMkLst>
          <pc:docMk/>
          <pc:sldMk cId="3396526942" sldId="342"/>
        </pc:sldMkLst>
        <pc:spChg chg="mod ord">
          <ac:chgData name="Kellyn Gorman" userId="e23a768f-2613-433c-8868-7d00ab8a4972" providerId="ADAL" clId="{B0761E77-67ED-44D2-BF74-E07FE3159E49}" dt="2025-04-07T23:52:04.459" v="8905" actId="26606"/>
          <ac:spMkLst>
            <pc:docMk/>
            <pc:sldMk cId="3396526942" sldId="342"/>
            <ac:spMk id="5" creationId="{FFFC38EB-807A-9A47-12FC-08435AD2681F}"/>
          </ac:spMkLst>
        </pc:spChg>
        <pc:spChg chg="mod ord">
          <ac:chgData name="Kellyn Gorman" userId="e23a768f-2613-433c-8868-7d00ab8a4972" providerId="ADAL" clId="{B0761E77-67ED-44D2-BF74-E07FE3159E49}" dt="2025-04-07T23:52:04.459" v="8905" actId="26606"/>
          <ac:spMkLst>
            <pc:docMk/>
            <pc:sldMk cId="3396526942" sldId="342"/>
            <ac:spMk id="6" creationId="{ADE043A8-3B94-1AFB-F1F7-9BA501266E16}"/>
          </ac:spMkLst>
        </pc:spChg>
        <pc:graphicFrameChg chg="add mod">
          <ac:chgData name="Kellyn Gorman" userId="e23a768f-2613-433c-8868-7d00ab8a4972" providerId="ADAL" clId="{B0761E77-67ED-44D2-BF74-E07FE3159E49}" dt="2025-04-07T23:52:04.459" v="8905" actId="26606"/>
          <ac:graphicFrameMkLst>
            <pc:docMk/>
            <pc:sldMk cId="3396526942" sldId="342"/>
            <ac:graphicFrameMk id="7" creationId="{18696661-3CDE-2443-9614-F8331AF0129C}"/>
          </ac:graphicFrameMkLst>
        </pc:graphicFrameChg>
      </pc:sldChg>
      <pc:sldChg chg="add modNotesTx">
        <pc:chgData name="Kellyn Gorman" userId="e23a768f-2613-433c-8868-7d00ab8a4972" providerId="ADAL" clId="{B0761E77-67ED-44D2-BF74-E07FE3159E49}" dt="2025-04-04T20:47:50.253" v="7122" actId="20577"/>
        <pc:sldMkLst>
          <pc:docMk/>
          <pc:sldMk cId="1347678388" sldId="797"/>
        </pc:sldMkLst>
      </pc:sldChg>
      <pc:sldChg chg="addSp delSp modSp new mod setBg modClrScheme chgLayout">
        <pc:chgData name="Kellyn Gorman" userId="e23a768f-2613-433c-8868-7d00ab8a4972" providerId="ADAL" clId="{B0761E77-67ED-44D2-BF74-E07FE3159E49}" dt="2025-03-26T21:49:51.161" v="4032" actId="26606"/>
        <pc:sldMkLst>
          <pc:docMk/>
          <pc:sldMk cId="3911559044" sldId="798"/>
        </pc:sldMkLst>
        <pc:spChg chg="mod ord">
          <ac:chgData name="Kellyn Gorman" userId="e23a768f-2613-433c-8868-7d00ab8a4972" providerId="ADAL" clId="{B0761E77-67ED-44D2-BF74-E07FE3159E49}" dt="2025-03-26T21:49:51.161" v="4032" actId="26606"/>
          <ac:spMkLst>
            <pc:docMk/>
            <pc:sldMk cId="3911559044" sldId="798"/>
            <ac:spMk id="3" creationId="{AA0CE0E4-6778-B2AF-A660-A7DF4E12B2C5}"/>
          </ac:spMkLst>
        </pc:spChg>
        <pc:grpChg chg="add">
          <ac:chgData name="Kellyn Gorman" userId="e23a768f-2613-433c-8868-7d00ab8a4972" providerId="ADAL" clId="{B0761E77-67ED-44D2-BF74-E07FE3159E49}" dt="2025-03-26T21:49:51.161" v="4032" actId="26606"/>
          <ac:grpSpMkLst>
            <pc:docMk/>
            <pc:sldMk cId="3911559044" sldId="798"/>
            <ac:grpSpMk id="12" creationId="{CA16F22E-4716-CA29-1F53-4AAD52955EF1}"/>
          </ac:grpSpMkLst>
        </pc:grpChg>
        <pc:picChg chg="add mod">
          <ac:chgData name="Kellyn Gorman" userId="e23a768f-2613-433c-8868-7d00ab8a4972" providerId="ADAL" clId="{B0761E77-67ED-44D2-BF74-E07FE3159E49}" dt="2025-03-26T21:49:51.161" v="4032" actId="26606"/>
          <ac:picMkLst>
            <pc:docMk/>
            <pc:sldMk cId="3911559044" sldId="798"/>
            <ac:picMk id="7" creationId="{486C4E67-77A7-372B-7DE4-29E3A8F4C680}"/>
          </ac:picMkLst>
        </pc:picChg>
      </pc:sldChg>
      <pc:sldChg chg="addSp delSp modSp new mod ord">
        <pc:chgData name="Kellyn Gorman" userId="e23a768f-2613-433c-8868-7d00ab8a4972" providerId="ADAL" clId="{B0761E77-67ED-44D2-BF74-E07FE3159E49}" dt="2025-04-06T23:31:36.846" v="8301" actId="20577"/>
        <pc:sldMkLst>
          <pc:docMk/>
          <pc:sldMk cId="1853707855" sldId="799"/>
        </pc:sldMkLst>
        <pc:spChg chg="mod">
          <ac:chgData name="Kellyn Gorman" userId="e23a768f-2613-433c-8868-7d00ab8a4972" providerId="ADAL" clId="{B0761E77-67ED-44D2-BF74-E07FE3159E49}" dt="2025-03-27T16:58:24.606" v="4141" actId="20577"/>
          <ac:spMkLst>
            <pc:docMk/>
            <pc:sldMk cId="1853707855" sldId="799"/>
            <ac:spMk id="2" creationId="{92C268D8-FEB2-9AF0-7461-CB0426935C6C}"/>
          </ac:spMkLst>
        </pc:spChg>
        <pc:graphicFrameChg chg="add mod">
          <ac:chgData name="Kellyn Gorman" userId="e23a768f-2613-433c-8868-7d00ab8a4972" providerId="ADAL" clId="{B0761E77-67ED-44D2-BF74-E07FE3159E49}" dt="2025-04-06T23:31:36.846" v="8301" actId="20577"/>
          <ac:graphicFrameMkLst>
            <pc:docMk/>
            <pc:sldMk cId="1853707855" sldId="799"/>
            <ac:graphicFrameMk id="5" creationId="{958D5D4F-FF9A-3016-976E-0594314E50B1}"/>
          </ac:graphicFrameMkLst>
        </pc:graphicFrameChg>
      </pc:sldChg>
      <pc:sldChg chg="addSp delSp modSp new mod setBg">
        <pc:chgData name="Kellyn Gorman" userId="e23a768f-2613-433c-8868-7d00ab8a4972" providerId="ADAL" clId="{B0761E77-67ED-44D2-BF74-E07FE3159E49}" dt="2025-04-02T23:53:04.606" v="6567" actId="20577"/>
        <pc:sldMkLst>
          <pc:docMk/>
          <pc:sldMk cId="2016719437" sldId="800"/>
        </pc:sldMkLst>
        <pc:spChg chg="mod">
          <ac:chgData name="Kellyn Gorman" userId="e23a768f-2613-433c-8868-7d00ab8a4972" providerId="ADAL" clId="{B0761E77-67ED-44D2-BF74-E07FE3159E49}" dt="2025-04-02T23:43:00.138" v="6291" actId="26606"/>
          <ac:spMkLst>
            <pc:docMk/>
            <pc:sldMk cId="2016719437" sldId="800"/>
            <ac:spMk id="2" creationId="{2CFF48A9-6F30-AA9B-C1C8-F1757ED89EDE}"/>
          </ac:spMkLst>
        </pc:spChg>
        <pc:spChg chg="add">
          <ac:chgData name="Kellyn Gorman" userId="e23a768f-2613-433c-8868-7d00ab8a4972" providerId="ADAL" clId="{B0761E77-67ED-44D2-BF74-E07FE3159E49}" dt="2025-04-02T23:43:00.138" v="6291" actId="26606"/>
          <ac:spMkLst>
            <pc:docMk/>
            <pc:sldMk cId="2016719437" sldId="800"/>
            <ac:spMk id="27" creationId="{2659FDB4-FCBE-4A89-B46D-43D4FA54464D}"/>
          </ac:spMkLst>
        </pc:spChg>
        <pc:graphicFrameChg chg="add mod">
          <ac:chgData name="Kellyn Gorman" userId="e23a768f-2613-433c-8868-7d00ab8a4972" providerId="ADAL" clId="{B0761E77-67ED-44D2-BF74-E07FE3159E49}" dt="2025-04-02T23:53:04.606" v="6567" actId="20577"/>
          <ac:graphicFrameMkLst>
            <pc:docMk/>
            <pc:sldMk cId="2016719437" sldId="800"/>
            <ac:graphicFrameMk id="23" creationId="{B63A2401-D915-A82A-4E94-7D9239E18EDA}"/>
          </ac:graphicFrameMkLst>
        </pc:graphicFrameChg>
      </pc:sldChg>
      <pc:sldChg chg="addSp delSp modSp new mod ord setBg modNotesTx">
        <pc:chgData name="Kellyn Gorman" userId="e23a768f-2613-433c-8868-7d00ab8a4972" providerId="ADAL" clId="{B0761E77-67ED-44D2-BF74-E07FE3159E49}" dt="2025-03-26T21:41:39.824" v="3332"/>
        <pc:sldMkLst>
          <pc:docMk/>
          <pc:sldMk cId="3683194361" sldId="801"/>
        </pc:sldMkLst>
        <pc:spChg chg="mod">
          <ac:chgData name="Kellyn Gorman" userId="e23a768f-2613-433c-8868-7d00ab8a4972" providerId="ADAL" clId="{B0761E77-67ED-44D2-BF74-E07FE3159E49}" dt="2025-03-26T21:40:19.643" v="3126" actId="26606"/>
          <ac:spMkLst>
            <pc:docMk/>
            <pc:sldMk cId="3683194361" sldId="801"/>
            <ac:spMk id="2" creationId="{38E1F2A0-8652-2004-3C40-9DAAA0562E92}"/>
          </ac:spMkLst>
        </pc:spChg>
        <pc:grpChg chg="add">
          <ac:chgData name="Kellyn Gorman" userId="e23a768f-2613-433c-8868-7d00ab8a4972" providerId="ADAL" clId="{B0761E77-67ED-44D2-BF74-E07FE3159E49}" dt="2025-03-26T21:40:19.643" v="3126" actId="26606"/>
          <ac:grpSpMkLst>
            <pc:docMk/>
            <pc:sldMk cId="3683194361" sldId="801"/>
            <ac:grpSpMk id="1031" creationId="{6E61B563-A4B2-5783-81AF-A2A053D74769}"/>
          </ac:grpSpMkLst>
        </pc:grpChg>
        <pc:picChg chg="add mod">
          <ac:chgData name="Kellyn Gorman" userId="e23a768f-2613-433c-8868-7d00ab8a4972" providerId="ADAL" clId="{B0761E77-67ED-44D2-BF74-E07FE3159E49}" dt="2025-03-26T21:40:19.643" v="3126" actId="26606"/>
          <ac:picMkLst>
            <pc:docMk/>
            <pc:sldMk cId="3683194361" sldId="801"/>
            <ac:picMk id="1026" creationId="{1FD57B79-2F86-91AC-5DBA-EED304609852}"/>
          </ac:picMkLst>
        </pc:picChg>
      </pc:sldChg>
      <pc:sldChg chg="addSp delSp modSp new mod ord setBg">
        <pc:chgData name="Kellyn Gorman" userId="e23a768f-2613-433c-8868-7d00ab8a4972" providerId="ADAL" clId="{B0761E77-67ED-44D2-BF74-E07FE3159E49}" dt="2025-04-02T23:36:28.141" v="6153"/>
        <pc:sldMkLst>
          <pc:docMk/>
          <pc:sldMk cId="3434864126" sldId="802"/>
        </pc:sldMkLst>
        <pc:spChg chg="mod">
          <ac:chgData name="Kellyn Gorman" userId="e23a768f-2613-433c-8868-7d00ab8a4972" providerId="ADAL" clId="{B0761E77-67ED-44D2-BF74-E07FE3159E49}" dt="2025-03-26T21:44:42.346" v="3706" actId="26606"/>
          <ac:spMkLst>
            <pc:docMk/>
            <pc:sldMk cId="3434864126" sldId="802"/>
            <ac:spMk id="2" creationId="{D5E94869-7F5A-8C84-C633-D3D20E657DD6}"/>
          </ac:spMkLst>
        </pc:spChg>
        <pc:spChg chg="add">
          <ac:chgData name="Kellyn Gorman" userId="e23a768f-2613-433c-8868-7d00ab8a4972" providerId="ADAL" clId="{B0761E77-67ED-44D2-BF74-E07FE3159E49}" dt="2025-03-26T21:45:16.377" v="3708" actId="26606"/>
          <ac:spMkLst>
            <pc:docMk/>
            <pc:sldMk cId="3434864126" sldId="802"/>
            <ac:spMk id="15" creationId="{D93394DA-E684-47C2-9020-13225823F40A}"/>
          </ac:spMkLst>
        </pc:spChg>
        <pc:graphicFrameChg chg="add mod modGraphic">
          <ac:chgData name="Kellyn Gorman" userId="e23a768f-2613-433c-8868-7d00ab8a4972" providerId="ADAL" clId="{B0761E77-67ED-44D2-BF74-E07FE3159E49}" dt="2025-03-26T21:45:16.377" v="3708" actId="26606"/>
          <ac:graphicFrameMkLst>
            <pc:docMk/>
            <pc:sldMk cId="3434864126" sldId="802"/>
            <ac:graphicFrameMk id="5" creationId="{68A895AA-4A99-7F0A-863D-8351909CF29C}"/>
          </ac:graphicFrameMkLst>
        </pc:graphicFrameChg>
        <pc:picChg chg="add mod">
          <ac:chgData name="Kellyn Gorman" userId="e23a768f-2613-433c-8868-7d00ab8a4972" providerId="ADAL" clId="{B0761E77-67ED-44D2-BF74-E07FE3159E49}" dt="2025-03-26T21:45:16.377" v="3708" actId="26606"/>
          <ac:picMkLst>
            <pc:docMk/>
            <pc:sldMk cId="3434864126" sldId="802"/>
            <ac:picMk id="6" creationId="{FA2F89B2-3D08-F26B-8C10-1050A3495103}"/>
          </ac:picMkLst>
        </pc:picChg>
      </pc:sldChg>
      <pc:sldChg chg="addSp delSp modSp new mod">
        <pc:chgData name="Kellyn Gorman" userId="e23a768f-2613-433c-8868-7d00ab8a4972" providerId="ADAL" clId="{B0761E77-67ED-44D2-BF74-E07FE3159E49}" dt="2025-04-02T23:23:51.963" v="6117" actId="20577"/>
        <pc:sldMkLst>
          <pc:docMk/>
          <pc:sldMk cId="3318475605" sldId="803"/>
        </pc:sldMkLst>
        <pc:spChg chg="mod">
          <ac:chgData name="Kellyn Gorman" userId="e23a768f-2613-433c-8868-7d00ab8a4972" providerId="ADAL" clId="{B0761E77-67ED-44D2-BF74-E07FE3159E49}" dt="2025-03-27T17:01:48.631" v="4523" actId="20577"/>
          <ac:spMkLst>
            <pc:docMk/>
            <pc:sldMk cId="3318475605" sldId="803"/>
            <ac:spMk id="2" creationId="{756CA13E-9B49-293C-E5E1-9EEC26AB1DE5}"/>
          </ac:spMkLst>
        </pc:spChg>
        <pc:spChg chg="add mod">
          <ac:chgData name="Kellyn Gorman" userId="e23a768f-2613-433c-8868-7d00ab8a4972" providerId="ADAL" clId="{B0761E77-67ED-44D2-BF74-E07FE3159E49}" dt="2025-03-28T16:50:12.915" v="4527" actId="20577"/>
          <ac:spMkLst>
            <pc:docMk/>
            <pc:sldMk cId="3318475605" sldId="803"/>
            <ac:spMk id="5" creationId="{FD070C42-73B8-0A97-BD6A-47A2723A408D}"/>
          </ac:spMkLst>
        </pc:spChg>
        <pc:graphicFrameChg chg="add mod">
          <ac:chgData name="Kellyn Gorman" userId="e23a768f-2613-433c-8868-7d00ab8a4972" providerId="ADAL" clId="{B0761E77-67ED-44D2-BF74-E07FE3159E49}" dt="2025-04-02T23:23:51.963" v="6117" actId="20577"/>
          <ac:graphicFrameMkLst>
            <pc:docMk/>
            <pc:sldMk cId="3318475605" sldId="803"/>
            <ac:graphicFrameMk id="7" creationId="{650F28F6-16D5-7595-AC8B-AA9D9CB2AC17}"/>
          </ac:graphicFrameMkLst>
        </pc:graphicFrameChg>
      </pc:sldChg>
      <pc:sldChg chg="addSp delSp modSp new mod">
        <pc:chgData name="Kellyn Gorman" userId="e23a768f-2613-433c-8868-7d00ab8a4972" providerId="ADAL" clId="{B0761E77-67ED-44D2-BF74-E07FE3159E49}" dt="2025-03-31T17:44:27.685" v="5267"/>
        <pc:sldMkLst>
          <pc:docMk/>
          <pc:sldMk cId="1523553957" sldId="804"/>
        </pc:sldMkLst>
        <pc:spChg chg="mod">
          <ac:chgData name="Kellyn Gorman" userId="e23a768f-2613-433c-8868-7d00ab8a4972" providerId="ADAL" clId="{B0761E77-67ED-44D2-BF74-E07FE3159E49}" dt="2025-03-31T17:35:52.346" v="5122" actId="20577"/>
          <ac:spMkLst>
            <pc:docMk/>
            <pc:sldMk cId="1523553957" sldId="804"/>
            <ac:spMk id="2" creationId="{282FAAB6-0ED9-D63E-2127-4EE8B9171D68}"/>
          </ac:spMkLst>
        </pc:spChg>
        <pc:spChg chg="add mod">
          <ac:chgData name="Kellyn Gorman" userId="e23a768f-2613-433c-8868-7d00ab8a4972" providerId="ADAL" clId="{B0761E77-67ED-44D2-BF74-E07FE3159E49}" dt="2025-03-31T17:43:07.968" v="5264" actId="1076"/>
          <ac:spMkLst>
            <pc:docMk/>
            <pc:sldMk cId="1523553957" sldId="804"/>
            <ac:spMk id="7" creationId="{CF5C26A6-513E-A970-4017-17150494D95F}"/>
          </ac:spMkLst>
        </pc:spChg>
        <pc:spChg chg="add mod">
          <ac:chgData name="Kellyn Gorman" userId="e23a768f-2613-433c-8868-7d00ab8a4972" providerId="ADAL" clId="{B0761E77-67ED-44D2-BF74-E07FE3159E49}" dt="2025-03-31T17:43:00.553" v="5263" actId="207"/>
          <ac:spMkLst>
            <pc:docMk/>
            <pc:sldMk cId="1523553957" sldId="804"/>
            <ac:spMk id="8" creationId="{B570EB2A-3B93-9225-A01C-8C016A103A2E}"/>
          </ac:spMkLst>
        </pc:spChg>
        <pc:graphicFrameChg chg="add mod">
          <ac:chgData name="Kellyn Gorman" userId="e23a768f-2613-433c-8868-7d00ab8a4972" providerId="ADAL" clId="{B0761E77-67ED-44D2-BF74-E07FE3159E49}" dt="2025-03-31T17:44:27.685" v="5267"/>
          <ac:graphicFrameMkLst>
            <pc:docMk/>
            <pc:sldMk cId="1523553957" sldId="804"/>
            <ac:graphicFrameMk id="6" creationId="{5929F803-F05F-905A-7109-2444E4B1EA45}"/>
          </ac:graphicFrameMkLst>
        </pc:graphicFrameChg>
      </pc:sldChg>
      <pc:sldChg chg="addSp delSp modSp new mod setBg modClrScheme chgLayout">
        <pc:chgData name="Kellyn Gorman" userId="e23a768f-2613-433c-8868-7d00ab8a4972" providerId="ADAL" clId="{B0761E77-67ED-44D2-BF74-E07FE3159E49}" dt="2025-03-31T17:47:27.080" v="5478" actId="478"/>
        <pc:sldMkLst>
          <pc:docMk/>
          <pc:sldMk cId="2073613174" sldId="805"/>
        </pc:sldMkLst>
        <pc:spChg chg="add mod">
          <ac:chgData name="Kellyn Gorman" userId="e23a768f-2613-433c-8868-7d00ab8a4972" providerId="ADAL" clId="{B0761E77-67ED-44D2-BF74-E07FE3159E49}" dt="2025-03-31T17:47:23.220" v="5477" actId="20577"/>
          <ac:spMkLst>
            <pc:docMk/>
            <pc:sldMk cId="2073613174" sldId="805"/>
            <ac:spMk id="4" creationId="{9C80A7D6-987E-0C84-B197-D98957CEFD00}"/>
          </ac:spMkLst>
        </pc:spChg>
        <pc:spChg chg="add">
          <ac:chgData name="Kellyn Gorman" userId="e23a768f-2613-433c-8868-7d00ab8a4972" providerId="ADAL" clId="{B0761E77-67ED-44D2-BF74-E07FE3159E49}" dt="2025-03-31T17:47:18.049" v="5476" actId="26606"/>
          <ac:spMkLst>
            <pc:docMk/>
            <pc:sldMk cId="2073613174" sldId="805"/>
            <ac:spMk id="10" creationId="{1A3C89F8-0D2F-47FF-B903-151248265F47}"/>
          </ac:spMkLst>
        </pc:spChg>
        <pc:spChg chg="add">
          <ac:chgData name="Kellyn Gorman" userId="e23a768f-2613-433c-8868-7d00ab8a4972" providerId="ADAL" clId="{B0761E77-67ED-44D2-BF74-E07FE3159E49}" dt="2025-03-31T17:47:18.049" v="5476" actId="26606"/>
          <ac:spMkLst>
            <pc:docMk/>
            <pc:sldMk cId="2073613174" sldId="805"/>
            <ac:spMk id="12" creationId="{C5CB530E-515E-412C-9DF1-5F8FFBD6F383}"/>
          </ac:spMkLst>
        </pc:spChg>
        <pc:spChg chg="add">
          <ac:chgData name="Kellyn Gorman" userId="e23a768f-2613-433c-8868-7d00ab8a4972" providerId="ADAL" clId="{B0761E77-67ED-44D2-BF74-E07FE3159E49}" dt="2025-03-31T17:47:18.049" v="5476" actId="26606"/>
          <ac:spMkLst>
            <pc:docMk/>
            <pc:sldMk cId="2073613174" sldId="805"/>
            <ac:spMk id="14" creationId="{712D4376-A578-4FF1-94FC-245E7A6A489F}"/>
          </ac:spMkLst>
        </pc:spChg>
        <pc:spChg chg="add">
          <ac:chgData name="Kellyn Gorman" userId="e23a768f-2613-433c-8868-7d00ab8a4972" providerId="ADAL" clId="{B0761E77-67ED-44D2-BF74-E07FE3159E49}" dt="2025-03-31T17:47:18.049" v="5476" actId="26606"/>
          <ac:spMkLst>
            <pc:docMk/>
            <pc:sldMk cId="2073613174" sldId="805"/>
            <ac:spMk id="16" creationId="{AEA7509D-F04F-40CB-A0B3-EEF16499CC9F}"/>
          </ac:spMkLst>
        </pc:spChg>
        <pc:spChg chg="add">
          <ac:chgData name="Kellyn Gorman" userId="e23a768f-2613-433c-8868-7d00ab8a4972" providerId="ADAL" clId="{B0761E77-67ED-44D2-BF74-E07FE3159E49}" dt="2025-03-31T17:47:18.049" v="5476" actId="26606"/>
          <ac:spMkLst>
            <pc:docMk/>
            <pc:sldMk cId="2073613174" sldId="805"/>
            <ac:spMk id="20" creationId="{508BEF50-7B1E-49A4-BC19-5F4F1D755E64}"/>
          </ac:spMkLst>
        </pc:spChg>
        <pc:spChg chg="add">
          <ac:chgData name="Kellyn Gorman" userId="e23a768f-2613-433c-8868-7d00ab8a4972" providerId="ADAL" clId="{B0761E77-67ED-44D2-BF74-E07FE3159E49}" dt="2025-03-31T17:47:18.049" v="5476" actId="26606"/>
          <ac:spMkLst>
            <pc:docMk/>
            <pc:sldMk cId="2073613174" sldId="805"/>
            <ac:spMk id="22" creationId="{3FBAD350-5664-4811-A208-657FB882D350}"/>
          </ac:spMkLst>
        </pc:spChg>
        <pc:spChg chg="add">
          <ac:chgData name="Kellyn Gorman" userId="e23a768f-2613-433c-8868-7d00ab8a4972" providerId="ADAL" clId="{B0761E77-67ED-44D2-BF74-E07FE3159E49}" dt="2025-03-31T17:47:18.049" v="5476" actId="26606"/>
          <ac:spMkLst>
            <pc:docMk/>
            <pc:sldMk cId="2073613174" sldId="805"/>
            <ac:spMk id="24" creationId="{C39ADB8F-D187-49D7-BDCF-C1B6DC727068}"/>
          </ac:spMkLst>
        </pc:spChg>
        <pc:cxnChg chg="add">
          <ac:chgData name="Kellyn Gorman" userId="e23a768f-2613-433c-8868-7d00ab8a4972" providerId="ADAL" clId="{B0761E77-67ED-44D2-BF74-E07FE3159E49}" dt="2025-03-31T17:47:18.049" v="5476" actId="26606"/>
          <ac:cxnSpMkLst>
            <pc:docMk/>
            <pc:sldMk cId="2073613174" sldId="805"/>
            <ac:cxnSpMk id="18" creationId="{56020367-4FD5-4596-8E10-C5F095CD8DBF}"/>
          </ac:cxnSpMkLst>
        </pc:cxnChg>
      </pc:sldChg>
      <pc:sldChg chg="addSp delSp modSp new mod setBg">
        <pc:chgData name="Kellyn Gorman" userId="e23a768f-2613-433c-8868-7d00ab8a4972" providerId="ADAL" clId="{B0761E77-67ED-44D2-BF74-E07FE3159E49}" dt="2025-04-02T23:32:45.015" v="6140" actId="20577"/>
        <pc:sldMkLst>
          <pc:docMk/>
          <pc:sldMk cId="2973291014" sldId="806"/>
        </pc:sldMkLst>
        <pc:spChg chg="mod">
          <ac:chgData name="Kellyn Gorman" userId="e23a768f-2613-433c-8868-7d00ab8a4972" providerId="ADAL" clId="{B0761E77-67ED-44D2-BF74-E07FE3159E49}" dt="2025-04-02T23:32:45.015" v="6140" actId="20577"/>
          <ac:spMkLst>
            <pc:docMk/>
            <pc:sldMk cId="2973291014" sldId="806"/>
            <ac:spMk id="2" creationId="{BC0137B8-8898-8E7F-2C4C-DAFD82B3EE31}"/>
          </ac:spMkLst>
        </pc:spChg>
        <pc:spChg chg="add">
          <ac:chgData name="Kellyn Gorman" userId="e23a768f-2613-433c-8868-7d00ab8a4972" providerId="ADAL" clId="{B0761E77-67ED-44D2-BF74-E07FE3159E49}" dt="2025-03-31T17:49:05.867" v="5531" actId="26606"/>
          <ac:spMkLst>
            <pc:docMk/>
            <pc:sldMk cId="2973291014" sldId="806"/>
            <ac:spMk id="8" creationId="{1A3C89F8-0D2F-47FF-B903-151248265F47}"/>
          </ac:spMkLst>
        </pc:spChg>
        <pc:spChg chg="add">
          <ac:chgData name="Kellyn Gorman" userId="e23a768f-2613-433c-8868-7d00ab8a4972" providerId="ADAL" clId="{B0761E77-67ED-44D2-BF74-E07FE3159E49}" dt="2025-03-31T17:49:05.867" v="5531" actId="26606"/>
          <ac:spMkLst>
            <pc:docMk/>
            <pc:sldMk cId="2973291014" sldId="806"/>
            <ac:spMk id="10" creationId="{C5CB530E-515E-412C-9DF1-5F8FFBD6F383}"/>
          </ac:spMkLst>
        </pc:spChg>
        <pc:spChg chg="add">
          <ac:chgData name="Kellyn Gorman" userId="e23a768f-2613-433c-8868-7d00ab8a4972" providerId="ADAL" clId="{B0761E77-67ED-44D2-BF74-E07FE3159E49}" dt="2025-03-31T17:49:05.867" v="5531" actId="26606"/>
          <ac:spMkLst>
            <pc:docMk/>
            <pc:sldMk cId="2973291014" sldId="806"/>
            <ac:spMk id="12" creationId="{712D4376-A578-4FF1-94FC-245E7A6A489F}"/>
          </ac:spMkLst>
        </pc:spChg>
        <pc:spChg chg="add">
          <ac:chgData name="Kellyn Gorman" userId="e23a768f-2613-433c-8868-7d00ab8a4972" providerId="ADAL" clId="{B0761E77-67ED-44D2-BF74-E07FE3159E49}" dt="2025-03-31T17:49:05.867" v="5531" actId="26606"/>
          <ac:spMkLst>
            <pc:docMk/>
            <pc:sldMk cId="2973291014" sldId="806"/>
            <ac:spMk id="14" creationId="{AEA7509D-F04F-40CB-A0B3-EEF16499CC9F}"/>
          </ac:spMkLst>
        </pc:spChg>
        <pc:spChg chg="add">
          <ac:chgData name="Kellyn Gorman" userId="e23a768f-2613-433c-8868-7d00ab8a4972" providerId="ADAL" clId="{B0761E77-67ED-44D2-BF74-E07FE3159E49}" dt="2025-03-31T17:49:05.867" v="5531" actId="26606"/>
          <ac:spMkLst>
            <pc:docMk/>
            <pc:sldMk cId="2973291014" sldId="806"/>
            <ac:spMk id="18" creationId="{508BEF50-7B1E-49A4-BC19-5F4F1D755E64}"/>
          </ac:spMkLst>
        </pc:spChg>
        <pc:spChg chg="add">
          <ac:chgData name="Kellyn Gorman" userId="e23a768f-2613-433c-8868-7d00ab8a4972" providerId="ADAL" clId="{B0761E77-67ED-44D2-BF74-E07FE3159E49}" dt="2025-03-31T17:49:05.867" v="5531" actId="26606"/>
          <ac:spMkLst>
            <pc:docMk/>
            <pc:sldMk cId="2973291014" sldId="806"/>
            <ac:spMk id="20" creationId="{3FBAD350-5664-4811-A208-657FB882D350}"/>
          </ac:spMkLst>
        </pc:spChg>
        <pc:spChg chg="add">
          <ac:chgData name="Kellyn Gorman" userId="e23a768f-2613-433c-8868-7d00ab8a4972" providerId="ADAL" clId="{B0761E77-67ED-44D2-BF74-E07FE3159E49}" dt="2025-03-31T17:49:05.867" v="5531" actId="26606"/>
          <ac:spMkLst>
            <pc:docMk/>
            <pc:sldMk cId="2973291014" sldId="806"/>
            <ac:spMk id="22" creationId="{C39ADB8F-D187-49D7-BDCF-C1B6DC727068}"/>
          </ac:spMkLst>
        </pc:spChg>
        <pc:cxnChg chg="add">
          <ac:chgData name="Kellyn Gorman" userId="e23a768f-2613-433c-8868-7d00ab8a4972" providerId="ADAL" clId="{B0761E77-67ED-44D2-BF74-E07FE3159E49}" dt="2025-03-31T17:49:05.867" v="5531" actId="26606"/>
          <ac:cxnSpMkLst>
            <pc:docMk/>
            <pc:sldMk cId="2973291014" sldId="806"/>
            <ac:cxnSpMk id="16" creationId="{56020367-4FD5-4596-8E10-C5F095CD8DBF}"/>
          </ac:cxnSpMkLst>
        </pc:cxnChg>
      </pc:sldChg>
      <pc:sldChg chg="addSp delSp modSp new mod setBg">
        <pc:chgData name="Kellyn Gorman" userId="e23a768f-2613-433c-8868-7d00ab8a4972" providerId="ADAL" clId="{B0761E77-67ED-44D2-BF74-E07FE3159E49}" dt="2025-04-06T23:29:57.127" v="8240" actId="20577"/>
        <pc:sldMkLst>
          <pc:docMk/>
          <pc:sldMk cId="2470686905" sldId="807"/>
        </pc:sldMkLst>
        <pc:spChg chg="mod">
          <ac:chgData name="Kellyn Gorman" userId="e23a768f-2613-433c-8868-7d00ab8a4972" providerId="ADAL" clId="{B0761E77-67ED-44D2-BF74-E07FE3159E49}" dt="2025-04-02T23:17:37.719" v="6110" actId="5793"/>
          <ac:spMkLst>
            <pc:docMk/>
            <pc:sldMk cId="2470686905" sldId="807"/>
            <ac:spMk id="2" creationId="{362B356E-39D9-EE2C-4164-FC02DC750F14}"/>
          </ac:spMkLst>
        </pc:spChg>
        <pc:spChg chg="add mod">
          <ac:chgData name="Kellyn Gorman" userId="e23a768f-2613-433c-8868-7d00ab8a4972" providerId="ADAL" clId="{B0761E77-67ED-44D2-BF74-E07FE3159E49}" dt="2025-03-31T17:57:33.205" v="6015" actId="26606"/>
          <ac:spMkLst>
            <pc:docMk/>
            <pc:sldMk cId="2470686905" sldId="807"/>
            <ac:spMk id="7" creationId="{C295F4E5-8B29-2866-85D3-E1E748881BAE}"/>
          </ac:spMkLst>
        </pc:spChg>
        <pc:graphicFrameChg chg="add mod ord modGraphic">
          <ac:chgData name="Kellyn Gorman" userId="e23a768f-2613-433c-8868-7d00ab8a4972" providerId="ADAL" clId="{B0761E77-67ED-44D2-BF74-E07FE3159E49}" dt="2025-04-06T23:29:57.127" v="8240" actId="20577"/>
          <ac:graphicFrameMkLst>
            <pc:docMk/>
            <pc:sldMk cId="2470686905" sldId="807"/>
            <ac:graphicFrameMk id="6" creationId="{92ABB0C6-39CA-5A03-3BBB-45E2F39DB362}"/>
          </ac:graphicFrameMkLst>
        </pc:graphicFrameChg>
        <pc:picChg chg="add mod">
          <ac:chgData name="Kellyn Gorman" userId="e23a768f-2613-433c-8868-7d00ab8a4972" providerId="ADAL" clId="{B0761E77-67ED-44D2-BF74-E07FE3159E49}" dt="2025-03-31T17:57:52.793" v="6017" actId="27614"/>
          <ac:picMkLst>
            <pc:docMk/>
            <pc:sldMk cId="2470686905" sldId="807"/>
            <ac:picMk id="17" creationId="{DFC9782B-A58B-FE53-1290-074ECE58D18F}"/>
          </ac:picMkLst>
        </pc:picChg>
      </pc:sldChg>
      <pc:sldChg chg="addSp modSp new mod ord setBg">
        <pc:chgData name="Kellyn Gorman" userId="e23a768f-2613-433c-8868-7d00ab8a4972" providerId="ADAL" clId="{B0761E77-67ED-44D2-BF74-E07FE3159E49}" dt="2025-04-06T23:19:21.662" v="7535" actId="207"/>
        <pc:sldMkLst>
          <pc:docMk/>
          <pc:sldMk cId="4086686020" sldId="808"/>
        </pc:sldMkLst>
        <pc:spChg chg="mod">
          <ac:chgData name="Kellyn Gorman" userId="e23a768f-2613-433c-8868-7d00ab8a4972" providerId="ADAL" clId="{B0761E77-67ED-44D2-BF74-E07FE3159E49}" dt="2025-04-06T22:19:36.390" v="7250" actId="20577"/>
          <ac:spMkLst>
            <pc:docMk/>
            <pc:sldMk cId="4086686020" sldId="808"/>
            <ac:spMk id="2" creationId="{40B7BD55-4D0C-4AF0-7AD3-F906B26A75A6}"/>
          </ac:spMkLst>
        </pc:spChg>
        <pc:spChg chg="mod">
          <ac:chgData name="Kellyn Gorman" userId="e23a768f-2613-433c-8868-7d00ab8a4972" providerId="ADAL" clId="{B0761E77-67ED-44D2-BF74-E07FE3159E49}" dt="2025-04-06T23:19:21.662" v="7535" actId="207"/>
          <ac:spMkLst>
            <pc:docMk/>
            <pc:sldMk cId="4086686020" sldId="808"/>
            <ac:spMk id="3" creationId="{C641EFD3-B163-452D-DCB9-BB406515C42C}"/>
          </ac:spMkLst>
        </pc:spChg>
        <pc:spChg chg="add">
          <ac:chgData name="Kellyn Gorman" userId="e23a768f-2613-433c-8868-7d00ab8a4972" providerId="ADAL" clId="{B0761E77-67ED-44D2-BF74-E07FE3159E49}" dt="2025-04-02T23:42:48.636" v="6290" actId="26606"/>
          <ac:spMkLst>
            <pc:docMk/>
            <pc:sldMk cId="4086686020" sldId="808"/>
            <ac:spMk id="8" creationId="{327D73B4-9F5C-4A64-A179-51B9500CB8B5}"/>
          </ac:spMkLst>
        </pc:spChg>
        <pc:spChg chg="add">
          <ac:chgData name="Kellyn Gorman" userId="e23a768f-2613-433c-8868-7d00ab8a4972" providerId="ADAL" clId="{B0761E77-67ED-44D2-BF74-E07FE3159E49}" dt="2025-04-02T23:42:48.636" v="6290" actId="26606"/>
          <ac:spMkLst>
            <pc:docMk/>
            <pc:sldMk cId="4086686020" sldId="808"/>
            <ac:spMk id="10" creationId="{C1F06963-6374-4B48-844F-071A9BAAAE02}"/>
          </ac:spMkLst>
        </pc:spChg>
        <pc:spChg chg="add">
          <ac:chgData name="Kellyn Gorman" userId="e23a768f-2613-433c-8868-7d00ab8a4972" providerId="ADAL" clId="{B0761E77-67ED-44D2-BF74-E07FE3159E49}" dt="2025-04-02T23:42:48.636" v="6290" actId="26606"/>
          <ac:spMkLst>
            <pc:docMk/>
            <pc:sldMk cId="4086686020" sldId="808"/>
            <ac:spMk id="12" creationId="{6CB927A4-E432-4310-9CD5-E89FF5063179}"/>
          </ac:spMkLst>
        </pc:spChg>
        <pc:spChg chg="add">
          <ac:chgData name="Kellyn Gorman" userId="e23a768f-2613-433c-8868-7d00ab8a4972" providerId="ADAL" clId="{B0761E77-67ED-44D2-BF74-E07FE3159E49}" dt="2025-04-02T23:42:48.636" v="6290" actId="26606"/>
          <ac:spMkLst>
            <pc:docMk/>
            <pc:sldMk cId="4086686020" sldId="808"/>
            <ac:spMk id="14" creationId="{1453BF6C-B012-48B7-B4E8-6D7AC7C27D02}"/>
          </ac:spMkLst>
        </pc:spChg>
        <pc:spChg chg="add">
          <ac:chgData name="Kellyn Gorman" userId="e23a768f-2613-433c-8868-7d00ab8a4972" providerId="ADAL" clId="{B0761E77-67ED-44D2-BF74-E07FE3159E49}" dt="2025-04-02T23:42:48.636" v="6290" actId="26606"/>
          <ac:spMkLst>
            <pc:docMk/>
            <pc:sldMk cId="4086686020" sldId="808"/>
            <ac:spMk id="16" creationId="{E3020543-B24B-4EC4-8FFC-8DD88EEA91A8}"/>
          </ac:spMkLst>
        </pc:spChg>
        <pc:cxnChg chg="add">
          <ac:chgData name="Kellyn Gorman" userId="e23a768f-2613-433c-8868-7d00ab8a4972" providerId="ADAL" clId="{B0761E77-67ED-44D2-BF74-E07FE3159E49}" dt="2025-04-02T23:42:48.636" v="6290" actId="26606"/>
          <ac:cxnSpMkLst>
            <pc:docMk/>
            <pc:sldMk cId="4086686020" sldId="808"/>
            <ac:cxnSpMk id="18" creationId="{C49DA8F6-BCC1-4447-B54C-57856834B94B}"/>
          </ac:cxnSpMkLst>
        </pc:cxnChg>
      </pc:sldChg>
      <pc:sldChg chg="addSp delSp modSp new del mod setBg modClrScheme chgLayout">
        <pc:chgData name="Kellyn Gorman" userId="e23a768f-2613-433c-8868-7d00ab8a4972" providerId="ADAL" clId="{B0761E77-67ED-44D2-BF74-E07FE3159E49}" dt="2025-04-06T22:19:55.261" v="7251" actId="2696"/>
        <pc:sldMkLst>
          <pc:docMk/>
          <pc:sldMk cId="2452236440" sldId="809"/>
        </pc:sldMkLst>
      </pc:sldChg>
      <pc:sldChg chg="addSp modSp new mod ord setBg">
        <pc:chgData name="Kellyn Gorman" userId="e23a768f-2613-433c-8868-7d00ab8a4972" providerId="ADAL" clId="{B0761E77-67ED-44D2-BF74-E07FE3159E49}" dt="2025-04-06T23:19:34.285" v="7536" actId="207"/>
        <pc:sldMkLst>
          <pc:docMk/>
          <pc:sldMk cId="1460917675" sldId="810"/>
        </pc:sldMkLst>
        <pc:spChg chg="mod">
          <ac:chgData name="Kellyn Gorman" userId="e23a768f-2613-433c-8868-7d00ab8a4972" providerId="ADAL" clId="{B0761E77-67ED-44D2-BF74-E07FE3159E49}" dt="2025-04-06T22:20:36.432" v="7271" actId="20577"/>
          <ac:spMkLst>
            <pc:docMk/>
            <pc:sldMk cId="1460917675" sldId="810"/>
            <ac:spMk id="2" creationId="{642CB8E7-0FDF-13E6-6416-A23B925C2EC8}"/>
          </ac:spMkLst>
        </pc:spChg>
        <pc:spChg chg="mod">
          <ac:chgData name="Kellyn Gorman" userId="e23a768f-2613-433c-8868-7d00ab8a4972" providerId="ADAL" clId="{B0761E77-67ED-44D2-BF74-E07FE3159E49}" dt="2025-04-06T23:19:34.285" v="7536" actId="207"/>
          <ac:spMkLst>
            <pc:docMk/>
            <pc:sldMk cId="1460917675" sldId="810"/>
            <ac:spMk id="3" creationId="{EAEF0455-C1BB-DD01-545C-1310531E69F4}"/>
          </ac:spMkLst>
        </pc:spChg>
        <pc:spChg chg="add">
          <ac:chgData name="Kellyn Gorman" userId="e23a768f-2613-433c-8868-7d00ab8a4972" providerId="ADAL" clId="{B0761E77-67ED-44D2-BF74-E07FE3159E49}" dt="2025-04-02T23:43:09.326" v="6293" actId="26606"/>
          <ac:spMkLst>
            <pc:docMk/>
            <pc:sldMk cId="1460917675" sldId="810"/>
            <ac:spMk id="8" creationId="{327D73B4-9F5C-4A64-A179-51B9500CB8B5}"/>
          </ac:spMkLst>
        </pc:spChg>
        <pc:spChg chg="add">
          <ac:chgData name="Kellyn Gorman" userId="e23a768f-2613-433c-8868-7d00ab8a4972" providerId="ADAL" clId="{B0761E77-67ED-44D2-BF74-E07FE3159E49}" dt="2025-04-02T23:43:09.326" v="6293" actId="26606"/>
          <ac:spMkLst>
            <pc:docMk/>
            <pc:sldMk cId="1460917675" sldId="810"/>
            <ac:spMk id="10" creationId="{C1F06963-6374-4B48-844F-071A9BAAAE02}"/>
          </ac:spMkLst>
        </pc:spChg>
        <pc:spChg chg="add">
          <ac:chgData name="Kellyn Gorman" userId="e23a768f-2613-433c-8868-7d00ab8a4972" providerId="ADAL" clId="{B0761E77-67ED-44D2-BF74-E07FE3159E49}" dt="2025-04-02T23:43:09.326" v="6293" actId="26606"/>
          <ac:spMkLst>
            <pc:docMk/>
            <pc:sldMk cId="1460917675" sldId="810"/>
            <ac:spMk id="12" creationId="{6CB927A4-E432-4310-9CD5-E89FF5063179}"/>
          </ac:spMkLst>
        </pc:spChg>
        <pc:spChg chg="add">
          <ac:chgData name="Kellyn Gorman" userId="e23a768f-2613-433c-8868-7d00ab8a4972" providerId="ADAL" clId="{B0761E77-67ED-44D2-BF74-E07FE3159E49}" dt="2025-04-02T23:43:09.326" v="6293" actId="26606"/>
          <ac:spMkLst>
            <pc:docMk/>
            <pc:sldMk cId="1460917675" sldId="810"/>
            <ac:spMk id="14" creationId="{1453BF6C-B012-48B7-B4E8-6D7AC7C27D02}"/>
          </ac:spMkLst>
        </pc:spChg>
        <pc:spChg chg="add">
          <ac:chgData name="Kellyn Gorman" userId="e23a768f-2613-433c-8868-7d00ab8a4972" providerId="ADAL" clId="{B0761E77-67ED-44D2-BF74-E07FE3159E49}" dt="2025-04-02T23:43:09.326" v="6293" actId="26606"/>
          <ac:spMkLst>
            <pc:docMk/>
            <pc:sldMk cId="1460917675" sldId="810"/>
            <ac:spMk id="16" creationId="{E3020543-B24B-4EC4-8FFC-8DD88EEA91A8}"/>
          </ac:spMkLst>
        </pc:spChg>
        <pc:cxnChg chg="add">
          <ac:chgData name="Kellyn Gorman" userId="e23a768f-2613-433c-8868-7d00ab8a4972" providerId="ADAL" clId="{B0761E77-67ED-44D2-BF74-E07FE3159E49}" dt="2025-04-02T23:43:09.326" v="6293" actId="26606"/>
          <ac:cxnSpMkLst>
            <pc:docMk/>
            <pc:sldMk cId="1460917675" sldId="810"/>
            <ac:cxnSpMk id="18" creationId="{C49DA8F6-BCC1-4447-B54C-57856834B94B}"/>
          </ac:cxnSpMkLst>
        </pc:cxnChg>
      </pc:sldChg>
      <pc:sldChg chg="addSp modSp new mod ord setBg">
        <pc:chgData name="Kellyn Gorman" userId="e23a768f-2613-433c-8868-7d00ab8a4972" providerId="ADAL" clId="{B0761E77-67ED-44D2-BF74-E07FE3159E49}" dt="2025-04-07T23:30:05.588" v="8649" actId="20577"/>
        <pc:sldMkLst>
          <pc:docMk/>
          <pc:sldMk cId="565258792" sldId="811"/>
        </pc:sldMkLst>
        <pc:spChg chg="mod">
          <ac:chgData name="Kellyn Gorman" userId="e23a768f-2613-433c-8868-7d00ab8a4972" providerId="ADAL" clId="{B0761E77-67ED-44D2-BF74-E07FE3159E49}" dt="2025-04-06T22:23:17.286" v="7386" actId="20577"/>
          <ac:spMkLst>
            <pc:docMk/>
            <pc:sldMk cId="565258792" sldId="811"/>
            <ac:spMk id="2" creationId="{4A5D8634-98A1-3363-1E5A-1361CA039B25}"/>
          </ac:spMkLst>
        </pc:spChg>
        <pc:spChg chg="mod">
          <ac:chgData name="Kellyn Gorman" userId="e23a768f-2613-433c-8868-7d00ab8a4972" providerId="ADAL" clId="{B0761E77-67ED-44D2-BF74-E07FE3159E49}" dt="2025-04-07T23:30:05.588" v="8649" actId="20577"/>
          <ac:spMkLst>
            <pc:docMk/>
            <pc:sldMk cId="565258792" sldId="811"/>
            <ac:spMk id="3" creationId="{C8D05517-B974-B4D1-24F5-DE544098DCAC}"/>
          </ac:spMkLst>
        </pc:spChg>
        <pc:spChg chg="add">
          <ac:chgData name="Kellyn Gorman" userId="e23a768f-2613-433c-8868-7d00ab8a4972" providerId="ADAL" clId="{B0761E77-67ED-44D2-BF74-E07FE3159E49}" dt="2025-04-02T23:45:48.104" v="6360" actId="26606"/>
          <ac:spMkLst>
            <pc:docMk/>
            <pc:sldMk cId="565258792" sldId="811"/>
            <ac:spMk id="8" creationId="{327D73B4-9F5C-4A64-A179-51B9500CB8B5}"/>
          </ac:spMkLst>
        </pc:spChg>
        <pc:spChg chg="add">
          <ac:chgData name="Kellyn Gorman" userId="e23a768f-2613-433c-8868-7d00ab8a4972" providerId="ADAL" clId="{B0761E77-67ED-44D2-BF74-E07FE3159E49}" dt="2025-04-02T23:45:48.104" v="6360" actId="26606"/>
          <ac:spMkLst>
            <pc:docMk/>
            <pc:sldMk cId="565258792" sldId="811"/>
            <ac:spMk id="10" creationId="{C1F06963-6374-4B48-844F-071A9BAAAE02}"/>
          </ac:spMkLst>
        </pc:spChg>
        <pc:spChg chg="add">
          <ac:chgData name="Kellyn Gorman" userId="e23a768f-2613-433c-8868-7d00ab8a4972" providerId="ADAL" clId="{B0761E77-67ED-44D2-BF74-E07FE3159E49}" dt="2025-04-02T23:45:48.104" v="6360" actId="26606"/>
          <ac:spMkLst>
            <pc:docMk/>
            <pc:sldMk cId="565258792" sldId="811"/>
            <ac:spMk id="12" creationId="{6CB927A4-E432-4310-9CD5-E89FF5063179}"/>
          </ac:spMkLst>
        </pc:spChg>
        <pc:spChg chg="add">
          <ac:chgData name="Kellyn Gorman" userId="e23a768f-2613-433c-8868-7d00ab8a4972" providerId="ADAL" clId="{B0761E77-67ED-44D2-BF74-E07FE3159E49}" dt="2025-04-02T23:45:48.104" v="6360" actId="26606"/>
          <ac:spMkLst>
            <pc:docMk/>
            <pc:sldMk cId="565258792" sldId="811"/>
            <ac:spMk id="14" creationId="{1453BF6C-B012-48B7-B4E8-6D7AC7C27D02}"/>
          </ac:spMkLst>
        </pc:spChg>
        <pc:spChg chg="add">
          <ac:chgData name="Kellyn Gorman" userId="e23a768f-2613-433c-8868-7d00ab8a4972" providerId="ADAL" clId="{B0761E77-67ED-44D2-BF74-E07FE3159E49}" dt="2025-04-02T23:45:48.104" v="6360" actId="26606"/>
          <ac:spMkLst>
            <pc:docMk/>
            <pc:sldMk cId="565258792" sldId="811"/>
            <ac:spMk id="16" creationId="{E3020543-B24B-4EC4-8FFC-8DD88EEA91A8}"/>
          </ac:spMkLst>
        </pc:spChg>
        <pc:cxnChg chg="add">
          <ac:chgData name="Kellyn Gorman" userId="e23a768f-2613-433c-8868-7d00ab8a4972" providerId="ADAL" clId="{B0761E77-67ED-44D2-BF74-E07FE3159E49}" dt="2025-04-02T23:45:48.104" v="6360" actId="26606"/>
          <ac:cxnSpMkLst>
            <pc:docMk/>
            <pc:sldMk cId="565258792" sldId="811"/>
            <ac:cxnSpMk id="18" creationId="{C49DA8F6-BCC1-4447-B54C-57856834B94B}"/>
          </ac:cxnSpMkLst>
        </pc:cxnChg>
      </pc:sldChg>
      <pc:sldChg chg="addSp modSp new mod ord setBg">
        <pc:chgData name="Kellyn Gorman" userId="e23a768f-2613-433c-8868-7d00ab8a4972" providerId="ADAL" clId="{B0761E77-67ED-44D2-BF74-E07FE3159E49}" dt="2025-04-07T23:33:32.104" v="8849" actId="20577"/>
        <pc:sldMkLst>
          <pc:docMk/>
          <pc:sldMk cId="2530402480" sldId="812"/>
        </pc:sldMkLst>
        <pc:spChg chg="mod">
          <ac:chgData name="Kellyn Gorman" userId="e23a768f-2613-433c-8868-7d00ab8a4972" providerId="ADAL" clId="{B0761E77-67ED-44D2-BF74-E07FE3159E49}" dt="2025-04-06T22:23:35.091" v="7408" actId="20577"/>
          <ac:spMkLst>
            <pc:docMk/>
            <pc:sldMk cId="2530402480" sldId="812"/>
            <ac:spMk id="2" creationId="{2548CA34-CC03-789A-B6CE-D76BC5F83297}"/>
          </ac:spMkLst>
        </pc:spChg>
        <pc:spChg chg="mod">
          <ac:chgData name="Kellyn Gorman" userId="e23a768f-2613-433c-8868-7d00ab8a4972" providerId="ADAL" clId="{B0761E77-67ED-44D2-BF74-E07FE3159E49}" dt="2025-04-07T23:33:32.104" v="8849" actId="20577"/>
          <ac:spMkLst>
            <pc:docMk/>
            <pc:sldMk cId="2530402480" sldId="812"/>
            <ac:spMk id="3" creationId="{69557D67-E7EE-73C7-F443-A1C08C2833F0}"/>
          </ac:spMkLst>
        </pc:spChg>
        <pc:spChg chg="add">
          <ac:chgData name="Kellyn Gorman" userId="e23a768f-2613-433c-8868-7d00ab8a4972" providerId="ADAL" clId="{B0761E77-67ED-44D2-BF74-E07FE3159E49}" dt="2025-04-02T23:48:39.887" v="6421" actId="26606"/>
          <ac:spMkLst>
            <pc:docMk/>
            <pc:sldMk cId="2530402480" sldId="812"/>
            <ac:spMk id="8" creationId="{327D73B4-9F5C-4A64-A179-51B9500CB8B5}"/>
          </ac:spMkLst>
        </pc:spChg>
        <pc:spChg chg="add">
          <ac:chgData name="Kellyn Gorman" userId="e23a768f-2613-433c-8868-7d00ab8a4972" providerId="ADAL" clId="{B0761E77-67ED-44D2-BF74-E07FE3159E49}" dt="2025-04-02T23:48:39.887" v="6421" actId="26606"/>
          <ac:spMkLst>
            <pc:docMk/>
            <pc:sldMk cId="2530402480" sldId="812"/>
            <ac:spMk id="10" creationId="{C1F06963-6374-4B48-844F-071A9BAAAE02}"/>
          </ac:spMkLst>
        </pc:spChg>
        <pc:spChg chg="add">
          <ac:chgData name="Kellyn Gorman" userId="e23a768f-2613-433c-8868-7d00ab8a4972" providerId="ADAL" clId="{B0761E77-67ED-44D2-BF74-E07FE3159E49}" dt="2025-04-02T23:48:39.887" v="6421" actId="26606"/>
          <ac:spMkLst>
            <pc:docMk/>
            <pc:sldMk cId="2530402480" sldId="812"/>
            <ac:spMk id="12" creationId="{6CB927A4-E432-4310-9CD5-E89FF5063179}"/>
          </ac:spMkLst>
        </pc:spChg>
        <pc:spChg chg="add">
          <ac:chgData name="Kellyn Gorman" userId="e23a768f-2613-433c-8868-7d00ab8a4972" providerId="ADAL" clId="{B0761E77-67ED-44D2-BF74-E07FE3159E49}" dt="2025-04-02T23:48:39.887" v="6421" actId="26606"/>
          <ac:spMkLst>
            <pc:docMk/>
            <pc:sldMk cId="2530402480" sldId="812"/>
            <ac:spMk id="14" creationId="{1453BF6C-B012-48B7-B4E8-6D7AC7C27D02}"/>
          </ac:spMkLst>
        </pc:spChg>
        <pc:spChg chg="add">
          <ac:chgData name="Kellyn Gorman" userId="e23a768f-2613-433c-8868-7d00ab8a4972" providerId="ADAL" clId="{B0761E77-67ED-44D2-BF74-E07FE3159E49}" dt="2025-04-02T23:48:39.887" v="6421" actId="26606"/>
          <ac:spMkLst>
            <pc:docMk/>
            <pc:sldMk cId="2530402480" sldId="812"/>
            <ac:spMk id="16" creationId="{E3020543-B24B-4EC4-8FFC-8DD88EEA91A8}"/>
          </ac:spMkLst>
        </pc:spChg>
        <pc:cxnChg chg="add">
          <ac:chgData name="Kellyn Gorman" userId="e23a768f-2613-433c-8868-7d00ab8a4972" providerId="ADAL" clId="{B0761E77-67ED-44D2-BF74-E07FE3159E49}" dt="2025-04-02T23:48:39.887" v="6421" actId="26606"/>
          <ac:cxnSpMkLst>
            <pc:docMk/>
            <pc:sldMk cId="2530402480" sldId="812"/>
            <ac:cxnSpMk id="18" creationId="{C49DA8F6-BCC1-4447-B54C-57856834B94B}"/>
          </ac:cxnSpMkLst>
        </pc:cxnChg>
      </pc:sldChg>
      <pc:sldChg chg="addSp modSp new mod setBg">
        <pc:chgData name="Kellyn Gorman" userId="e23a768f-2613-433c-8868-7d00ab8a4972" providerId="ADAL" clId="{B0761E77-67ED-44D2-BF74-E07FE3159E49}" dt="2025-04-06T23:27:38.955" v="8158" actId="113"/>
        <pc:sldMkLst>
          <pc:docMk/>
          <pc:sldMk cId="1186455817" sldId="813"/>
        </pc:sldMkLst>
        <pc:spChg chg="mod">
          <ac:chgData name="Kellyn Gorman" userId="e23a768f-2613-433c-8868-7d00ab8a4972" providerId="ADAL" clId="{B0761E77-67ED-44D2-BF74-E07FE3159E49}" dt="2025-04-06T22:23:56.599" v="7426" actId="14100"/>
          <ac:spMkLst>
            <pc:docMk/>
            <pc:sldMk cId="1186455817" sldId="813"/>
            <ac:spMk id="2" creationId="{04BD736A-AFFA-7B61-FB46-47C300183D51}"/>
          </ac:spMkLst>
        </pc:spChg>
        <pc:spChg chg="mod">
          <ac:chgData name="Kellyn Gorman" userId="e23a768f-2613-433c-8868-7d00ab8a4972" providerId="ADAL" clId="{B0761E77-67ED-44D2-BF74-E07FE3159E49}" dt="2025-04-06T23:27:38.955" v="8158" actId="113"/>
          <ac:spMkLst>
            <pc:docMk/>
            <pc:sldMk cId="1186455817" sldId="813"/>
            <ac:spMk id="3" creationId="{EF10FE9B-B8A2-593B-914C-2BAD23F38424}"/>
          </ac:spMkLst>
        </pc:spChg>
        <pc:spChg chg="add">
          <ac:chgData name="Kellyn Gorman" userId="e23a768f-2613-433c-8868-7d00ab8a4972" providerId="ADAL" clId="{B0761E77-67ED-44D2-BF74-E07FE3159E49}" dt="2025-04-02T23:48:44.842" v="6422" actId="26606"/>
          <ac:spMkLst>
            <pc:docMk/>
            <pc:sldMk cId="1186455817" sldId="813"/>
            <ac:spMk id="8" creationId="{327D73B4-9F5C-4A64-A179-51B9500CB8B5}"/>
          </ac:spMkLst>
        </pc:spChg>
        <pc:spChg chg="add">
          <ac:chgData name="Kellyn Gorman" userId="e23a768f-2613-433c-8868-7d00ab8a4972" providerId="ADAL" clId="{B0761E77-67ED-44D2-BF74-E07FE3159E49}" dt="2025-04-02T23:48:44.842" v="6422" actId="26606"/>
          <ac:spMkLst>
            <pc:docMk/>
            <pc:sldMk cId="1186455817" sldId="813"/>
            <ac:spMk id="10" creationId="{C1F06963-6374-4B48-844F-071A9BAAAE02}"/>
          </ac:spMkLst>
        </pc:spChg>
        <pc:spChg chg="add">
          <ac:chgData name="Kellyn Gorman" userId="e23a768f-2613-433c-8868-7d00ab8a4972" providerId="ADAL" clId="{B0761E77-67ED-44D2-BF74-E07FE3159E49}" dt="2025-04-02T23:48:44.842" v="6422" actId="26606"/>
          <ac:spMkLst>
            <pc:docMk/>
            <pc:sldMk cId="1186455817" sldId="813"/>
            <ac:spMk id="12" creationId="{6CB927A4-E432-4310-9CD5-E89FF5063179}"/>
          </ac:spMkLst>
        </pc:spChg>
        <pc:spChg chg="add">
          <ac:chgData name="Kellyn Gorman" userId="e23a768f-2613-433c-8868-7d00ab8a4972" providerId="ADAL" clId="{B0761E77-67ED-44D2-BF74-E07FE3159E49}" dt="2025-04-02T23:48:44.842" v="6422" actId="26606"/>
          <ac:spMkLst>
            <pc:docMk/>
            <pc:sldMk cId="1186455817" sldId="813"/>
            <ac:spMk id="14" creationId="{1453BF6C-B012-48B7-B4E8-6D7AC7C27D02}"/>
          </ac:spMkLst>
        </pc:spChg>
        <pc:spChg chg="add">
          <ac:chgData name="Kellyn Gorman" userId="e23a768f-2613-433c-8868-7d00ab8a4972" providerId="ADAL" clId="{B0761E77-67ED-44D2-BF74-E07FE3159E49}" dt="2025-04-02T23:48:44.842" v="6422" actId="26606"/>
          <ac:spMkLst>
            <pc:docMk/>
            <pc:sldMk cId="1186455817" sldId="813"/>
            <ac:spMk id="16" creationId="{E3020543-B24B-4EC4-8FFC-8DD88EEA91A8}"/>
          </ac:spMkLst>
        </pc:spChg>
        <pc:cxnChg chg="add">
          <ac:chgData name="Kellyn Gorman" userId="e23a768f-2613-433c-8868-7d00ab8a4972" providerId="ADAL" clId="{B0761E77-67ED-44D2-BF74-E07FE3159E49}" dt="2025-04-02T23:48:44.842" v="6422" actId="26606"/>
          <ac:cxnSpMkLst>
            <pc:docMk/>
            <pc:sldMk cId="1186455817" sldId="813"/>
            <ac:cxnSpMk id="18" creationId="{C49DA8F6-BCC1-4447-B54C-57856834B94B}"/>
          </ac:cxnSpMkLst>
        </pc:cxnChg>
      </pc:sldChg>
      <pc:sldChg chg="modSp new del mod">
        <pc:chgData name="Kellyn Gorman" userId="e23a768f-2613-433c-8868-7d00ab8a4972" providerId="ADAL" clId="{B0761E77-67ED-44D2-BF74-E07FE3159E49}" dt="2025-04-02T23:54:21.318" v="6591" actId="2696"/>
        <pc:sldMkLst>
          <pc:docMk/>
          <pc:sldMk cId="362074117" sldId="814"/>
        </pc:sldMkLst>
      </pc:sldChg>
      <pc:sldChg chg="addSp delSp modSp new mod setBg">
        <pc:chgData name="Kellyn Gorman" userId="e23a768f-2613-433c-8868-7d00ab8a4972" providerId="ADAL" clId="{B0761E77-67ED-44D2-BF74-E07FE3159E49}" dt="2025-04-06T23:17:50.766" v="7485" actId="20577"/>
        <pc:sldMkLst>
          <pc:docMk/>
          <pc:sldMk cId="2743687633" sldId="814"/>
        </pc:sldMkLst>
        <pc:spChg chg="mod">
          <ac:chgData name="Kellyn Gorman" userId="e23a768f-2613-433c-8868-7d00ab8a4972" providerId="ADAL" clId="{B0761E77-67ED-44D2-BF74-E07FE3159E49}" dt="2025-04-06T23:17:50.766" v="7485" actId="20577"/>
          <ac:spMkLst>
            <pc:docMk/>
            <pc:sldMk cId="2743687633" sldId="814"/>
            <ac:spMk id="2" creationId="{E8726F38-B93E-6826-A309-D2744EF597F8}"/>
          </ac:spMkLst>
        </pc:spChg>
        <pc:spChg chg="del">
          <ac:chgData name="Kellyn Gorman" userId="e23a768f-2613-433c-8868-7d00ab8a4972" providerId="ADAL" clId="{B0761E77-67ED-44D2-BF74-E07FE3159E49}" dt="2025-04-06T23:17:30.768" v="7459"/>
          <ac:spMkLst>
            <pc:docMk/>
            <pc:sldMk cId="2743687633" sldId="814"/>
            <ac:spMk id="3" creationId="{8C2699C0-C114-6E6B-167F-7B57B108ADC0}"/>
          </ac:spMkLst>
        </pc:spChg>
        <pc:spChg chg="add">
          <ac:chgData name="Kellyn Gorman" userId="e23a768f-2613-433c-8868-7d00ab8a4972" providerId="ADAL" clId="{B0761E77-67ED-44D2-BF74-E07FE3159E49}" dt="2025-04-06T23:17:37.665" v="7460" actId="26606"/>
          <ac:spMkLst>
            <pc:docMk/>
            <pc:sldMk cId="2743687633" sldId="814"/>
            <ac:spMk id="1031" creationId="{D4771268-CB57-404A-9271-370EB28F6090}"/>
          </ac:spMkLst>
        </pc:spChg>
        <pc:picChg chg="add mod">
          <ac:chgData name="Kellyn Gorman" userId="e23a768f-2613-433c-8868-7d00ab8a4972" providerId="ADAL" clId="{B0761E77-67ED-44D2-BF74-E07FE3159E49}" dt="2025-04-06T23:17:37.665" v="7460" actId="26606"/>
          <ac:picMkLst>
            <pc:docMk/>
            <pc:sldMk cId="2743687633" sldId="814"/>
            <ac:picMk id="1026" creationId="{48B2F0B0-9695-B8D0-A676-4425B26526E1}"/>
          </ac:picMkLst>
        </pc:picChg>
      </pc:sldChg>
      <pc:sldChg chg="modSp add mod ord">
        <pc:chgData name="Kellyn Gorman" userId="e23a768f-2613-433c-8868-7d00ab8a4972" providerId="ADAL" clId="{B0761E77-67ED-44D2-BF74-E07FE3159E49}" dt="2025-04-06T23:27:51.341" v="8160"/>
        <pc:sldMkLst>
          <pc:docMk/>
          <pc:sldMk cId="3028535376" sldId="815"/>
        </pc:sldMkLst>
        <pc:spChg chg="mod">
          <ac:chgData name="Kellyn Gorman" userId="e23a768f-2613-433c-8868-7d00ab8a4972" providerId="ADAL" clId="{B0761E77-67ED-44D2-BF74-E07FE3159E49}" dt="2025-04-06T23:26:53.744" v="8061" actId="20577"/>
          <ac:spMkLst>
            <pc:docMk/>
            <pc:sldMk cId="3028535376" sldId="815"/>
            <ac:spMk id="2" creationId="{345E33CA-180B-B3ED-9CDF-F476D4575848}"/>
          </ac:spMkLst>
        </pc:spChg>
        <pc:spChg chg="mod">
          <ac:chgData name="Kellyn Gorman" userId="e23a768f-2613-433c-8868-7d00ab8a4972" providerId="ADAL" clId="{B0761E77-67ED-44D2-BF74-E07FE3159E49}" dt="2025-04-06T23:26:30.599" v="8012" actId="5793"/>
          <ac:spMkLst>
            <pc:docMk/>
            <pc:sldMk cId="3028535376" sldId="815"/>
            <ac:spMk id="3" creationId="{8E9D230B-F44A-8C5C-7C9F-54F03039D904}"/>
          </ac:spMkLst>
        </pc:spChg>
      </pc:sldChg>
      <pc:sldChg chg="addSp delSp modSp new mod setBg">
        <pc:chgData name="Kellyn Gorman" userId="e23a768f-2613-433c-8868-7d00ab8a4972" providerId="ADAL" clId="{B0761E77-67ED-44D2-BF74-E07FE3159E49}" dt="2025-04-06T23:38:34.185" v="8581" actId="26606"/>
        <pc:sldMkLst>
          <pc:docMk/>
          <pc:sldMk cId="2222977068" sldId="816"/>
        </pc:sldMkLst>
        <pc:spChg chg="mod">
          <ac:chgData name="Kellyn Gorman" userId="e23a768f-2613-433c-8868-7d00ab8a4972" providerId="ADAL" clId="{B0761E77-67ED-44D2-BF74-E07FE3159E49}" dt="2025-04-06T23:38:34.135" v="8580" actId="26606"/>
          <ac:spMkLst>
            <pc:docMk/>
            <pc:sldMk cId="2222977068" sldId="816"/>
            <ac:spMk id="2" creationId="{D6627B20-386D-9D04-2383-030A7D16A875}"/>
          </ac:spMkLst>
        </pc:spChg>
        <pc:spChg chg="add del mod">
          <ac:chgData name="Kellyn Gorman" userId="e23a768f-2613-433c-8868-7d00ab8a4972" providerId="ADAL" clId="{B0761E77-67ED-44D2-BF74-E07FE3159E49}" dt="2025-04-06T23:38:34.185" v="8581" actId="26606"/>
          <ac:spMkLst>
            <pc:docMk/>
            <pc:sldMk cId="2222977068" sldId="816"/>
            <ac:spMk id="3" creationId="{BED642E4-23AC-56C1-072E-B5411028F40B}"/>
          </ac:spMkLst>
        </pc:spChg>
        <pc:spChg chg="add del">
          <ac:chgData name="Kellyn Gorman" userId="e23a768f-2613-433c-8868-7d00ab8a4972" providerId="ADAL" clId="{B0761E77-67ED-44D2-BF74-E07FE3159E49}" dt="2025-04-06T23:38:34.135" v="8580" actId="26606"/>
          <ac:spMkLst>
            <pc:docMk/>
            <pc:sldMk cId="2222977068" sldId="816"/>
            <ac:spMk id="9" creationId="{2E442304-DDBD-4F7B-8017-36BCC863FB40}"/>
          </ac:spMkLst>
        </pc:spChg>
        <pc:spChg chg="add del">
          <ac:chgData name="Kellyn Gorman" userId="e23a768f-2613-433c-8868-7d00ab8a4972" providerId="ADAL" clId="{B0761E77-67ED-44D2-BF74-E07FE3159E49}" dt="2025-04-06T23:38:34.135" v="8580" actId="26606"/>
          <ac:spMkLst>
            <pc:docMk/>
            <pc:sldMk cId="2222977068" sldId="816"/>
            <ac:spMk id="11" creationId="{5E107275-3853-46FD-A241-DE4355A42675}"/>
          </ac:spMkLst>
        </pc:spChg>
        <pc:graphicFrameChg chg="add del">
          <ac:chgData name="Kellyn Gorman" userId="e23a768f-2613-433c-8868-7d00ab8a4972" providerId="ADAL" clId="{B0761E77-67ED-44D2-BF74-E07FE3159E49}" dt="2025-04-06T23:38:34.135" v="8580" actId="26606"/>
          <ac:graphicFrameMkLst>
            <pc:docMk/>
            <pc:sldMk cId="2222977068" sldId="816"/>
            <ac:graphicFrameMk id="5" creationId="{13FC1C47-80BA-6DAF-CE6A-A25957CE3A37}"/>
          </ac:graphicFrameMkLst>
        </pc:graphicFrameChg>
        <pc:graphicFrameChg chg="add">
          <ac:chgData name="Kellyn Gorman" userId="e23a768f-2613-433c-8868-7d00ab8a4972" providerId="ADAL" clId="{B0761E77-67ED-44D2-BF74-E07FE3159E49}" dt="2025-04-06T23:38:34.185" v="8581" actId="26606"/>
          <ac:graphicFrameMkLst>
            <pc:docMk/>
            <pc:sldMk cId="2222977068" sldId="816"/>
            <ac:graphicFrameMk id="13" creationId="{882A9A49-E74F-5506-EA8E-E48621B00235}"/>
          </ac:graphicFrameMkLst>
        </pc:graphicFrameChg>
      </pc:sldChg>
      <pc:sldChg chg="addSp delSp modSp new mod setBg">
        <pc:chgData name="Kellyn Gorman" userId="e23a768f-2613-433c-8868-7d00ab8a4972" providerId="ADAL" clId="{B0761E77-67ED-44D2-BF74-E07FE3159E49}" dt="2025-04-06T23:41:34.091" v="8597" actId="26606"/>
        <pc:sldMkLst>
          <pc:docMk/>
          <pc:sldMk cId="746829342" sldId="817"/>
        </pc:sldMkLst>
        <pc:spChg chg="mod">
          <ac:chgData name="Kellyn Gorman" userId="e23a768f-2613-433c-8868-7d00ab8a4972" providerId="ADAL" clId="{B0761E77-67ED-44D2-BF74-E07FE3159E49}" dt="2025-04-06T23:41:34.091" v="8597" actId="26606"/>
          <ac:spMkLst>
            <pc:docMk/>
            <pc:sldMk cId="746829342" sldId="817"/>
            <ac:spMk id="2" creationId="{7E995759-AE2C-1610-3655-AFFCF005F85D}"/>
          </ac:spMkLst>
        </pc:spChg>
        <pc:spChg chg="add del mod">
          <ac:chgData name="Kellyn Gorman" userId="e23a768f-2613-433c-8868-7d00ab8a4972" providerId="ADAL" clId="{B0761E77-67ED-44D2-BF74-E07FE3159E49}" dt="2025-04-06T23:41:34.091" v="8597" actId="26606"/>
          <ac:spMkLst>
            <pc:docMk/>
            <pc:sldMk cId="746829342" sldId="817"/>
            <ac:spMk id="3" creationId="{2D5C6156-EA34-9B47-3D89-D0D03633799C}"/>
          </ac:spMkLst>
        </pc:spChg>
        <pc:spChg chg="add">
          <ac:chgData name="Kellyn Gorman" userId="e23a768f-2613-433c-8868-7d00ab8a4972" providerId="ADAL" clId="{B0761E77-67ED-44D2-BF74-E07FE3159E49}" dt="2025-04-06T23:41:34.091" v="8597" actId="26606"/>
          <ac:spMkLst>
            <pc:docMk/>
            <pc:sldMk cId="746829342" sldId="817"/>
            <ac:spMk id="8" creationId="{09588DA8-065E-4F6F-8EFD-43104AB2E0CF}"/>
          </ac:spMkLst>
        </pc:spChg>
        <pc:spChg chg="add del">
          <ac:chgData name="Kellyn Gorman" userId="e23a768f-2613-433c-8868-7d00ab8a4972" providerId="ADAL" clId="{B0761E77-67ED-44D2-BF74-E07FE3159E49}" dt="2025-04-06T23:41:34.068" v="8596" actId="26606"/>
          <ac:spMkLst>
            <pc:docMk/>
            <pc:sldMk cId="746829342" sldId="817"/>
            <ac:spMk id="10" creationId="{E51BA4DF-2BD4-4EC2-B1DB-B27C8AC71864}"/>
          </ac:spMkLst>
        </pc:spChg>
        <pc:spChg chg="add">
          <ac:chgData name="Kellyn Gorman" userId="e23a768f-2613-433c-8868-7d00ab8a4972" providerId="ADAL" clId="{B0761E77-67ED-44D2-BF74-E07FE3159E49}" dt="2025-04-06T23:41:34.091" v="8597" actId="26606"/>
          <ac:spMkLst>
            <pc:docMk/>
            <pc:sldMk cId="746829342" sldId="817"/>
            <ac:spMk id="12" creationId="{CD9FE4EF-C4D8-49A0-B2FF-81D8DB7D8A24}"/>
          </ac:spMkLst>
        </pc:spChg>
        <pc:spChg chg="add">
          <ac:chgData name="Kellyn Gorman" userId="e23a768f-2613-433c-8868-7d00ab8a4972" providerId="ADAL" clId="{B0761E77-67ED-44D2-BF74-E07FE3159E49}" dt="2025-04-06T23:41:34.091" v="8597" actId="26606"/>
          <ac:spMkLst>
            <pc:docMk/>
            <pc:sldMk cId="746829342" sldId="817"/>
            <ac:spMk id="13" creationId="{C4285719-470E-454C-AF62-8323075F1F5B}"/>
          </ac:spMkLst>
        </pc:spChg>
        <pc:spChg chg="add">
          <ac:chgData name="Kellyn Gorman" userId="e23a768f-2613-433c-8868-7d00ab8a4972" providerId="ADAL" clId="{B0761E77-67ED-44D2-BF74-E07FE3159E49}" dt="2025-04-06T23:41:34.091" v="8597" actId="26606"/>
          <ac:spMkLst>
            <pc:docMk/>
            <pc:sldMk cId="746829342" sldId="817"/>
            <ac:spMk id="14" creationId="{4300840D-0A0B-4512-BACA-B439D5B9C57C}"/>
          </ac:spMkLst>
        </pc:spChg>
        <pc:spChg chg="add">
          <ac:chgData name="Kellyn Gorman" userId="e23a768f-2613-433c-8868-7d00ab8a4972" providerId="ADAL" clId="{B0761E77-67ED-44D2-BF74-E07FE3159E49}" dt="2025-04-06T23:41:34.091" v="8597" actId="26606"/>
          <ac:spMkLst>
            <pc:docMk/>
            <pc:sldMk cId="746829342" sldId="817"/>
            <ac:spMk id="15" creationId="{2D5C6156-EA34-9B47-3D89-D0D03633799C}"/>
          </ac:spMkLst>
        </pc:spChg>
        <pc:spChg chg="add">
          <ac:chgData name="Kellyn Gorman" userId="e23a768f-2613-433c-8868-7d00ab8a4972" providerId="ADAL" clId="{B0761E77-67ED-44D2-BF74-E07FE3159E49}" dt="2025-04-06T23:41:34.091" v="8597" actId="26606"/>
          <ac:spMkLst>
            <pc:docMk/>
            <pc:sldMk cId="746829342" sldId="817"/>
            <ac:spMk id="16" creationId="{D2B78728-A580-49A7-84F9-6EF6F583ADE0}"/>
          </ac:spMkLst>
        </pc:spChg>
        <pc:spChg chg="add">
          <ac:chgData name="Kellyn Gorman" userId="e23a768f-2613-433c-8868-7d00ab8a4972" providerId="ADAL" clId="{B0761E77-67ED-44D2-BF74-E07FE3159E49}" dt="2025-04-06T23:41:34.091" v="8597" actId="26606"/>
          <ac:spMkLst>
            <pc:docMk/>
            <pc:sldMk cId="746829342" sldId="817"/>
            <ac:spMk id="18" creationId="{38FAA1A1-D861-433F-88FA-1E9D6FD31D11}"/>
          </ac:spMkLst>
        </pc:spChg>
        <pc:spChg chg="add">
          <ac:chgData name="Kellyn Gorman" userId="e23a768f-2613-433c-8868-7d00ab8a4972" providerId="ADAL" clId="{B0761E77-67ED-44D2-BF74-E07FE3159E49}" dt="2025-04-06T23:41:34.091" v="8597" actId="26606"/>
          <ac:spMkLst>
            <pc:docMk/>
            <pc:sldMk cId="746829342" sldId="817"/>
            <ac:spMk id="20" creationId="{8D71EDA1-87BF-4D5D-AB79-F346FD19278A}"/>
          </ac:spMkLst>
        </pc:spChg>
        <pc:graphicFrameChg chg="add del">
          <ac:chgData name="Kellyn Gorman" userId="e23a768f-2613-433c-8868-7d00ab8a4972" providerId="ADAL" clId="{B0761E77-67ED-44D2-BF74-E07FE3159E49}" dt="2025-04-06T23:41:34.068" v="8596" actId="26606"/>
          <ac:graphicFrameMkLst>
            <pc:docMk/>
            <pc:sldMk cId="746829342" sldId="817"/>
            <ac:graphicFrameMk id="5" creationId="{B4A0D873-1C94-6489-90D1-8D98FFDA01BE}"/>
          </ac:graphicFrameMkLst>
        </pc:graphicFrameChg>
        <pc:picChg chg="add del">
          <ac:chgData name="Kellyn Gorman" userId="e23a768f-2613-433c-8868-7d00ab8a4972" providerId="ADAL" clId="{B0761E77-67ED-44D2-BF74-E07FE3159E49}" dt="2025-04-06T23:41:34.068" v="8596" actId="26606"/>
          <ac:picMkLst>
            <pc:docMk/>
            <pc:sldMk cId="746829342" sldId="817"/>
            <ac:picMk id="6" creationId="{142BC4C8-8972-1D2A-86F5-B6EF76E16AC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Recent Usage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Used ChatGPT at Work</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4"/>
                <c:pt idx="0">
                  <c:v>Q2 2024</c:v>
                </c:pt>
                <c:pt idx="1">
                  <c:v>Q3 2024</c:v>
                </c:pt>
                <c:pt idx="2">
                  <c:v>Q4 2024</c:v>
                </c:pt>
                <c:pt idx="3">
                  <c:v>Q1 2025</c:v>
                </c:pt>
              </c:strCache>
            </c:strRef>
          </c:cat>
          <c:val>
            <c:numRef>
              <c:f>Sheet1!$B$2:$B$6</c:f>
              <c:numCache>
                <c:formatCode>General</c:formatCode>
                <c:ptCount val="5"/>
                <c:pt idx="0">
                  <c:v>28.4</c:v>
                </c:pt>
                <c:pt idx="1">
                  <c:v>32.6</c:v>
                </c:pt>
                <c:pt idx="2">
                  <c:v>39.6</c:v>
                </c:pt>
                <c:pt idx="3">
                  <c:v>47.2</c:v>
                </c:pt>
              </c:numCache>
            </c:numRef>
          </c:val>
          <c:extLst>
            <c:ext xmlns:c16="http://schemas.microsoft.com/office/drawing/2014/chart" uri="{C3380CC4-5D6E-409C-BE32-E72D297353CC}">
              <c16:uniqueId val="{00000000-B2E9-4589-952D-18E6046FEF8D}"/>
            </c:ext>
          </c:extLst>
        </c:ser>
        <c:ser>
          <c:idx val="1"/>
          <c:order val="1"/>
          <c:tx>
            <c:strRef>
              <c:f>Sheet1!$C$1</c:f>
              <c:strCache>
                <c:ptCount val="1"/>
                <c:pt idx="0">
                  <c:v>Pasted Company Data</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4"/>
                <c:pt idx="0">
                  <c:v>Q2 2024</c:v>
                </c:pt>
                <c:pt idx="1">
                  <c:v>Q3 2024</c:v>
                </c:pt>
                <c:pt idx="2">
                  <c:v>Q4 2024</c:v>
                </c:pt>
                <c:pt idx="3">
                  <c:v>Q1 2025</c:v>
                </c:pt>
              </c:strCache>
            </c:strRef>
          </c:cat>
          <c:val>
            <c:numRef>
              <c:f>Sheet1!$C$2:$C$6</c:f>
              <c:numCache>
                <c:formatCode>General</c:formatCode>
                <c:ptCount val="5"/>
                <c:pt idx="0">
                  <c:v>26.7</c:v>
                </c:pt>
                <c:pt idx="1">
                  <c:v>30.6</c:v>
                </c:pt>
                <c:pt idx="2">
                  <c:v>35.4</c:v>
                </c:pt>
                <c:pt idx="3">
                  <c:v>44.5</c:v>
                </c:pt>
              </c:numCache>
            </c:numRef>
          </c:val>
          <c:extLst>
            <c:ext xmlns:c16="http://schemas.microsoft.com/office/drawing/2014/chart" uri="{C3380CC4-5D6E-409C-BE32-E72D297353CC}">
              <c16:uniqueId val="{00000001-B2E9-4589-952D-18E6046FEF8D}"/>
            </c:ext>
          </c:extLst>
        </c:ser>
        <c:ser>
          <c:idx val="2"/>
          <c:order val="2"/>
          <c:tx>
            <c:strRef>
              <c:f>Sheet1!$D$1</c:f>
              <c:strCache>
                <c:ptCount val="1"/>
                <c:pt idx="0">
                  <c:v>Pasted Confidential Data</c:v>
                </c:pt>
              </c:strCache>
            </c:strRef>
          </c:tx>
          <c:spPr>
            <a:solidFill>
              <a:schemeClr val="accent4">
                <a:lumMod val="7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4"/>
                <c:pt idx="0">
                  <c:v>Q2 2024</c:v>
                </c:pt>
                <c:pt idx="1">
                  <c:v>Q3 2024</c:v>
                </c:pt>
                <c:pt idx="2">
                  <c:v>Q4 2024</c:v>
                </c:pt>
                <c:pt idx="3">
                  <c:v>Q1 2025</c:v>
                </c:pt>
              </c:strCache>
            </c:strRef>
          </c:cat>
          <c:val>
            <c:numRef>
              <c:f>Sheet1!$D$2:$D$6</c:f>
              <c:numCache>
                <c:formatCode>General</c:formatCode>
                <c:ptCount val="5"/>
                <c:pt idx="0">
                  <c:v>8.9</c:v>
                </c:pt>
                <c:pt idx="1">
                  <c:v>11.6</c:v>
                </c:pt>
                <c:pt idx="2">
                  <c:v>14.7</c:v>
                </c:pt>
                <c:pt idx="3">
                  <c:v>16.3</c:v>
                </c:pt>
              </c:numCache>
            </c:numRef>
          </c:val>
          <c:extLst>
            <c:ext xmlns:c16="http://schemas.microsoft.com/office/drawing/2014/chart" uri="{C3380CC4-5D6E-409C-BE32-E72D297353CC}">
              <c16:uniqueId val="{00000002-B2E9-4589-952D-18E6046FEF8D}"/>
            </c:ext>
          </c:extLst>
        </c:ser>
        <c:dLbls>
          <c:dLblPos val="inEnd"/>
          <c:showLegendKey val="0"/>
          <c:showVal val="1"/>
          <c:showCatName val="0"/>
          <c:showSerName val="0"/>
          <c:showPercent val="0"/>
          <c:showBubbleSize val="0"/>
        </c:dLbls>
        <c:gapWidth val="65"/>
        <c:axId val="1196609999"/>
        <c:axId val="1196608079"/>
      </c:barChart>
      <c:catAx>
        <c:axId val="11966099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96608079"/>
        <c:crosses val="autoZero"/>
        <c:auto val="1"/>
        <c:lblAlgn val="ctr"/>
        <c:lblOffset val="100"/>
        <c:noMultiLvlLbl val="0"/>
      </c:catAx>
      <c:valAx>
        <c:axId val="119660807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9660999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Sheet1!$C$15</c:f>
              <c:strCache>
                <c:ptCount val="1"/>
                <c:pt idx="0">
                  <c:v>AI Related Laws Introduced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Sheet1!$B$16:$B$18</c:f>
              <c:numCache>
                <c:formatCode>General</c:formatCode>
                <c:ptCount val="3"/>
                <c:pt idx="0">
                  <c:v>2022</c:v>
                </c:pt>
                <c:pt idx="1">
                  <c:v>2023</c:v>
                </c:pt>
                <c:pt idx="2">
                  <c:v>2024</c:v>
                </c:pt>
              </c:numCache>
            </c:numRef>
          </c:cat>
          <c:val>
            <c:numRef>
              <c:f>Sheet1!$C$16:$C$18</c:f>
              <c:numCache>
                <c:formatCode>General</c:formatCode>
                <c:ptCount val="3"/>
                <c:pt idx="0">
                  <c:v>25</c:v>
                </c:pt>
                <c:pt idx="1">
                  <c:v>127</c:v>
                </c:pt>
                <c:pt idx="2">
                  <c:v>845</c:v>
                </c:pt>
              </c:numCache>
            </c:numRef>
          </c:val>
          <c:extLst>
            <c:ext xmlns:c16="http://schemas.microsoft.com/office/drawing/2014/chart" uri="{C3380CC4-5D6E-409C-BE32-E72D297353CC}">
              <c16:uniqueId val="{00000000-EC33-4510-97C1-8C6B4776F272}"/>
            </c:ext>
          </c:extLst>
        </c:ser>
        <c:dLbls>
          <c:showLegendKey val="0"/>
          <c:showVal val="0"/>
          <c:showCatName val="0"/>
          <c:showSerName val="0"/>
          <c:showPercent val="0"/>
          <c:showBubbleSize val="0"/>
        </c:dLbls>
        <c:gapWidth val="100"/>
        <c:overlap val="-24"/>
        <c:axId val="1236707583"/>
        <c:axId val="1236709023"/>
      </c:barChart>
      <c:catAx>
        <c:axId val="12367075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6709023"/>
        <c:crosses val="autoZero"/>
        <c:auto val="1"/>
        <c:lblAlgn val="ctr"/>
        <c:lblOffset val="100"/>
        <c:noMultiLvlLbl val="0"/>
      </c:catAx>
      <c:valAx>
        <c:axId val="12367090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670758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_rels/data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3.svg"/></Relationships>
</file>

<file path=ppt/diagrams/_rels/data1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1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0.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1.svg"/><Relationship Id="rId9" Type="http://schemas.openxmlformats.org/officeDocument/2006/relationships/image" Target="../media/image67.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3.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0.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1.svg"/><Relationship Id="rId9" Type="http://schemas.openxmlformats.org/officeDocument/2006/relationships/image" Target="../media/image6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D8C6F-784E-45CC-A4B5-06B0F3CB48FA}"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2B00DA4C-6358-4069-82E3-0020B2180967}">
      <dgm:prSet/>
      <dgm:spPr/>
      <dgm:t>
        <a:bodyPr/>
        <a:lstStyle/>
        <a:p>
          <a:r>
            <a:rPr lang="en-US"/>
            <a:t>Unauthorized Data Access &amp; Exposure</a:t>
          </a:r>
        </a:p>
      </dgm:t>
    </dgm:pt>
    <dgm:pt modelId="{5B30E2C2-730E-48F4-BA8A-24080DC75B48}" type="parTrans" cxnId="{C14994F3-CAF4-4331-9200-E9FC8A03532A}">
      <dgm:prSet/>
      <dgm:spPr/>
      <dgm:t>
        <a:bodyPr/>
        <a:lstStyle/>
        <a:p>
          <a:endParaRPr lang="en-US"/>
        </a:p>
      </dgm:t>
    </dgm:pt>
    <dgm:pt modelId="{01305A89-0334-4130-B1D9-81C23373D7E3}" type="sibTrans" cxnId="{C14994F3-CAF4-4331-9200-E9FC8A03532A}">
      <dgm:prSet/>
      <dgm:spPr/>
      <dgm:t>
        <a:bodyPr/>
        <a:lstStyle/>
        <a:p>
          <a:endParaRPr lang="en-US"/>
        </a:p>
      </dgm:t>
    </dgm:pt>
    <dgm:pt modelId="{0C6A4803-0C8D-4BB1-AED4-9EF7F08D1D2B}">
      <dgm:prSet/>
      <dgm:spPr/>
      <dgm:t>
        <a:bodyPr/>
        <a:lstStyle/>
        <a:p>
          <a:r>
            <a:rPr lang="en-US"/>
            <a:t>Hallucinations and Data Fabrication</a:t>
          </a:r>
        </a:p>
      </dgm:t>
    </dgm:pt>
    <dgm:pt modelId="{DC8BCA70-CD62-4AB1-B835-8914E9351F53}" type="parTrans" cxnId="{E2FF63C7-FA24-40F9-9A3B-7F8CC14CA814}">
      <dgm:prSet/>
      <dgm:spPr/>
      <dgm:t>
        <a:bodyPr/>
        <a:lstStyle/>
        <a:p>
          <a:endParaRPr lang="en-US"/>
        </a:p>
      </dgm:t>
    </dgm:pt>
    <dgm:pt modelId="{FA430CEE-567C-45AE-8168-DE3AFF65ACA0}" type="sibTrans" cxnId="{E2FF63C7-FA24-40F9-9A3B-7F8CC14CA814}">
      <dgm:prSet/>
      <dgm:spPr/>
      <dgm:t>
        <a:bodyPr/>
        <a:lstStyle/>
        <a:p>
          <a:endParaRPr lang="en-US"/>
        </a:p>
      </dgm:t>
    </dgm:pt>
    <dgm:pt modelId="{8B53C50A-3EC1-4681-9ECC-C07762097F65}">
      <dgm:prSet/>
      <dgm:spPr/>
      <dgm:t>
        <a:bodyPr/>
        <a:lstStyle/>
        <a:p>
          <a:r>
            <a:rPr lang="en-US"/>
            <a:t>Lacking Governance</a:t>
          </a:r>
        </a:p>
      </dgm:t>
    </dgm:pt>
    <dgm:pt modelId="{DFB5E1A8-ED37-4687-818D-736B2B139D4F}" type="parTrans" cxnId="{014534A9-1470-4851-8255-2A4A071CB849}">
      <dgm:prSet/>
      <dgm:spPr/>
      <dgm:t>
        <a:bodyPr/>
        <a:lstStyle/>
        <a:p>
          <a:endParaRPr lang="en-US"/>
        </a:p>
      </dgm:t>
    </dgm:pt>
    <dgm:pt modelId="{E7EC24DA-2F35-412A-92AC-20438B491F91}" type="sibTrans" cxnId="{014534A9-1470-4851-8255-2A4A071CB849}">
      <dgm:prSet/>
      <dgm:spPr/>
      <dgm:t>
        <a:bodyPr/>
        <a:lstStyle/>
        <a:p>
          <a:endParaRPr lang="en-US"/>
        </a:p>
      </dgm:t>
    </dgm:pt>
    <dgm:pt modelId="{FB792CDB-09C0-4368-9C41-01F0AD7D8366}">
      <dgm:prSet/>
      <dgm:spPr/>
      <dgm:t>
        <a:bodyPr/>
        <a:lstStyle/>
        <a:p>
          <a:r>
            <a:rPr lang="en-US"/>
            <a:t>Regulatory Compliance Challenges</a:t>
          </a:r>
        </a:p>
      </dgm:t>
    </dgm:pt>
    <dgm:pt modelId="{9370DD0B-3A81-4D70-A09A-E7A28CAD069B}" type="parTrans" cxnId="{EC6459A9-2012-4276-8FFE-C8DF8E65278B}">
      <dgm:prSet/>
      <dgm:spPr/>
      <dgm:t>
        <a:bodyPr/>
        <a:lstStyle/>
        <a:p>
          <a:endParaRPr lang="en-US"/>
        </a:p>
      </dgm:t>
    </dgm:pt>
    <dgm:pt modelId="{262F358B-9955-4FEC-B5DC-DBCBC69D9251}" type="sibTrans" cxnId="{EC6459A9-2012-4276-8FFE-C8DF8E65278B}">
      <dgm:prSet/>
      <dgm:spPr/>
      <dgm:t>
        <a:bodyPr/>
        <a:lstStyle/>
        <a:p>
          <a:endParaRPr lang="en-US"/>
        </a:p>
      </dgm:t>
    </dgm:pt>
    <dgm:pt modelId="{D1E45B92-C657-4B66-8DF9-58A598173E89}">
      <dgm:prSet/>
      <dgm:spPr/>
      <dgm:t>
        <a:bodyPr/>
        <a:lstStyle/>
        <a:p>
          <a:r>
            <a:rPr lang="en-US"/>
            <a:t>3</a:t>
          </a:r>
          <a:r>
            <a:rPr lang="en-US" baseline="30000"/>
            <a:t>rd</a:t>
          </a:r>
          <a:r>
            <a:rPr lang="en-US"/>
            <a:t> Party AI Dependencies</a:t>
          </a:r>
        </a:p>
      </dgm:t>
    </dgm:pt>
    <dgm:pt modelId="{A6FEC9E6-5FF3-4CBA-AB09-864707DB9F61}" type="parTrans" cxnId="{567251E2-47D1-4921-9F60-6F26A0678D17}">
      <dgm:prSet/>
      <dgm:spPr/>
      <dgm:t>
        <a:bodyPr/>
        <a:lstStyle/>
        <a:p>
          <a:endParaRPr lang="en-US"/>
        </a:p>
      </dgm:t>
    </dgm:pt>
    <dgm:pt modelId="{C0D968B1-4613-422D-8A21-3BAFFCC9C8FA}" type="sibTrans" cxnId="{567251E2-47D1-4921-9F60-6F26A0678D17}">
      <dgm:prSet/>
      <dgm:spPr/>
      <dgm:t>
        <a:bodyPr/>
        <a:lstStyle/>
        <a:p>
          <a:endParaRPr lang="en-US"/>
        </a:p>
      </dgm:t>
    </dgm:pt>
    <dgm:pt modelId="{1D931AE2-2A6C-498D-9C37-A2C669035BDB}" type="pres">
      <dgm:prSet presAssocID="{60DD8C6F-784E-45CC-A4B5-06B0F3CB48FA}" presName="linear" presStyleCnt="0">
        <dgm:presLayoutVars>
          <dgm:animLvl val="lvl"/>
          <dgm:resizeHandles val="exact"/>
        </dgm:presLayoutVars>
      </dgm:prSet>
      <dgm:spPr/>
    </dgm:pt>
    <dgm:pt modelId="{6AA43FCD-75FC-4B19-8F8B-1C6850A633C8}" type="pres">
      <dgm:prSet presAssocID="{2B00DA4C-6358-4069-82E3-0020B2180967}" presName="parentText" presStyleLbl="node1" presStyleIdx="0" presStyleCnt="5">
        <dgm:presLayoutVars>
          <dgm:chMax val="0"/>
          <dgm:bulletEnabled val="1"/>
        </dgm:presLayoutVars>
      </dgm:prSet>
      <dgm:spPr/>
    </dgm:pt>
    <dgm:pt modelId="{E1FD1084-2EE9-4C4F-8ACE-AEE02C39B910}" type="pres">
      <dgm:prSet presAssocID="{01305A89-0334-4130-B1D9-81C23373D7E3}" presName="spacer" presStyleCnt="0"/>
      <dgm:spPr/>
    </dgm:pt>
    <dgm:pt modelId="{A6F350B3-D986-4283-BCD2-2E27D67387FC}" type="pres">
      <dgm:prSet presAssocID="{0C6A4803-0C8D-4BB1-AED4-9EF7F08D1D2B}" presName="parentText" presStyleLbl="node1" presStyleIdx="1" presStyleCnt="5">
        <dgm:presLayoutVars>
          <dgm:chMax val="0"/>
          <dgm:bulletEnabled val="1"/>
        </dgm:presLayoutVars>
      </dgm:prSet>
      <dgm:spPr/>
    </dgm:pt>
    <dgm:pt modelId="{8AD6F485-7F61-444A-A8DD-37BCD8DA6554}" type="pres">
      <dgm:prSet presAssocID="{FA430CEE-567C-45AE-8168-DE3AFF65ACA0}" presName="spacer" presStyleCnt="0"/>
      <dgm:spPr/>
    </dgm:pt>
    <dgm:pt modelId="{7DDE5BB3-CCA8-44C7-90D8-2C1BEBD8F3FC}" type="pres">
      <dgm:prSet presAssocID="{8B53C50A-3EC1-4681-9ECC-C07762097F65}" presName="parentText" presStyleLbl="node1" presStyleIdx="2" presStyleCnt="5">
        <dgm:presLayoutVars>
          <dgm:chMax val="0"/>
          <dgm:bulletEnabled val="1"/>
        </dgm:presLayoutVars>
      </dgm:prSet>
      <dgm:spPr/>
    </dgm:pt>
    <dgm:pt modelId="{AE27D4D8-9BFF-4E2C-8EB2-A3BB6398C1C6}" type="pres">
      <dgm:prSet presAssocID="{E7EC24DA-2F35-412A-92AC-20438B491F91}" presName="spacer" presStyleCnt="0"/>
      <dgm:spPr/>
    </dgm:pt>
    <dgm:pt modelId="{33A29F77-3C47-4E76-A632-5E11B0D77496}" type="pres">
      <dgm:prSet presAssocID="{FB792CDB-09C0-4368-9C41-01F0AD7D8366}" presName="parentText" presStyleLbl="node1" presStyleIdx="3" presStyleCnt="5">
        <dgm:presLayoutVars>
          <dgm:chMax val="0"/>
          <dgm:bulletEnabled val="1"/>
        </dgm:presLayoutVars>
      </dgm:prSet>
      <dgm:spPr/>
    </dgm:pt>
    <dgm:pt modelId="{3561B7A8-8ECC-46DE-81A3-D0DD3CDECE1B}" type="pres">
      <dgm:prSet presAssocID="{262F358B-9955-4FEC-B5DC-DBCBC69D9251}" presName="spacer" presStyleCnt="0"/>
      <dgm:spPr/>
    </dgm:pt>
    <dgm:pt modelId="{4B1460D4-A2F1-4279-A7AE-66141EAB99F9}" type="pres">
      <dgm:prSet presAssocID="{D1E45B92-C657-4B66-8DF9-58A598173E89}" presName="parentText" presStyleLbl="node1" presStyleIdx="4" presStyleCnt="5">
        <dgm:presLayoutVars>
          <dgm:chMax val="0"/>
          <dgm:bulletEnabled val="1"/>
        </dgm:presLayoutVars>
      </dgm:prSet>
      <dgm:spPr/>
    </dgm:pt>
  </dgm:ptLst>
  <dgm:cxnLst>
    <dgm:cxn modelId="{2ED1970B-F8F8-4965-8F27-0CE7E4F26F2F}" type="presOf" srcId="{FB792CDB-09C0-4368-9C41-01F0AD7D8366}" destId="{33A29F77-3C47-4E76-A632-5E11B0D77496}" srcOrd="0" destOrd="0" presId="urn:microsoft.com/office/officeart/2005/8/layout/vList2"/>
    <dgm:cxn modelId="{A8218F0F-E45D-452F-8A82-7144F4E05B3A}" type="presOf" srcId="{8B53C50A-3EC1-4681-9ECC-C07762097F65}" destId="{7DDE5BB3-CCA8-44C7-90D8-2C1BEBD8F3FC}" srcOrd="0" destOrd="0" presId="urn:microsoft.com/office/officeart/2005/8/layout/vList2"/>
    <dgm:cxn modelId="{75F83B1E-BE66-4ADC-AFBF-410807745245}" type="presOf" srcId="{2B00DA4C-6358-4069-82E3-0020B2180967}" destId="{6AA43FCD-75FC-4B19-8F8B-1C6850A633C8}" srcOrd="0" destOrd="0" presId="urn:microsoft.com/office/officeart/2005/8/layout/vList2"/>
    <dgm:cxn modelId="{FC6AF536-8830-40E5-9EF7-1706F41A293D}" type="presOf" srcId="{D1E45B92-C657-4B66-8DF9-58A598173E89}" destId="{4B1460D4-A2F1-4279-A7AE-66141EAB99F9}" srcOrd="0" destOrd="0" presId="urn:microsoft.com/office/officeart/2005/8/layout/vList2"/>
    <dgm:cxn modelId="{09D21C3F-01DB-4D56-A538-8D062053F276}" type="presOf" srcId="{60DD8C6F-784E-45CC-A4B5-06B0F3CB48FA}" destId="{1D931AE2-2A6C-498D-9C37-A2C669035BDB}" srcOrd="0" destOrd="0" presId="urn:microsoft.com/office/officeart/2005/8/layout/vList2"/>
    <dgm:cxn modelId="{014534A9-1470-4851-8255-2A4A071CB849}" srcId="{60DD8C6F-784E-45CC-A4B5-06B0F3CB48FA}" destId="{8B53C50A-3EC1-4681-9ECC-C07762097F65}" srcOrd="2" destOrd="0" parTransId="{DFB5E1A8-ED37-4687-818D-736B2B139D4F}" sibTransId="{E7EC24DA-2F35-412A-92AC-20438B491F91}"/>
    <dgm:cxn modelId="{EC6459A9-2012-4276-8FFE-C8DF8E65278B}" srcId="{60DD8C6F-784E-45CC-A4B5-06B0F3CB48FA}" destId="{FB792CDB-09C0-4368-9C41-01F0AD7D8366}" srcOrd="3" destOrd="0" parTransId="{9370DD0B-3A81-4D70-A09A-E7A28CAD069B}" sibTransId="{262F358B-9955-4FEC-B5DC-DBCBC69D9251}"/>
    <dgm:cxn modelId="{830FA4C0-792E-488C-B571-FFD1EBFE6CC4}" type="presOf" srcId="{0C6A4803-0C8D-4BB1-AED4-9EF7F08D1D2B}" destId="{A6F350B3-D986-4283-BCD2-2E27D67387FC}" srcOrd="0" destOrd="0" presId="urn:microsoft.com/office/officeart/2005/8/layout/vList2"/>
    <dgm:cxn modelId="{E2FF63C7-FA24-40F9-9A3B-7F8CC14CA814}" srcId="{60DD8C6F-784E-45CC-A4B5-06B0F3CB48FA}" destId="{0C6A4803-0C8D-4BB1-AED4-9EF7F08D1D2B}" srcOrd="1" destOrd="0" parTransId="{DC8BCA70-CD62-4AB1-B835-8914E9351F53}" sibTransId="{FA430CEE-567C-45AE-8168-DE3AFF65ACA0}"/>
    <dgm:cxn modelId="{567251E2-47D1-4921-9F60-6F26A0678D17}" srcId="{60DD8C6F-784E-45CC-A4B5-06B0F3CB48FA}" destId="{D1E45B92-C657-4B66-8DF9-58A598173E89}" srcOrd="4" destOrd="0" parTransId="{A6FEC9E6-5FF3-4CBA-AB09-864707DB9F61}" sibTransId="{C0D968B1-4613-422D-8A21-3BAFFCC9C8FA}"/>
    <dgm:cxn modelId="{C14994F3-CAF4-4331-9200-E9FC8A03532A}" srcId="{60DD8C6F-784E-45CC-A4B5-06B0F3CB48FA}" destId="{2B00DA4C-6358-4069-82E3-0020B2180967}" srcOrd="0" destOrd="0" parTransId="{5B30E2C2-730E-48F4-BA8A-24080DC75B48}" sibTransId="{01305A89-0334-4130-B1D9-81C23373D7E3}"/>
    <dgm:cxn modelId="{9B0FFB1A-F73E-44C0-BA4D-78084A71EEA7}" type="presParOf" srcId="{1D931AE2-2A6C-498D-9C37-A2C669035BDB}" destId="{6AA43FCD-75FC-4B19-8F8B-1C6850A633C8}" srcOrd="0" destOrd="0" presId="urn:microsoft.com/office/officeart/2005/8/layout/vList2"/>
    <dgm:cxn modelId="{0E6E64F3-958E-47D0-A2C2-F2754494A1F1}" type="presParOf" srcId="{1D931AE2-2A6C-498D-9C37-A2C669035BDB}" destId="{E1FD1084-2EE9-4C4F-8ACE-AEE02C39B910}" srcOrd="1" destOrd="0" presId="urn:microsoft.com/office/officeart/2005/8/layout/vList2"/>
    <dgm:cxn modelId="{4994B7AA-E508-4837-ADEB-14E39D80335C}" type="presParOf" srcId="{1D931AE2-2A6C-498D-9C37-A2C669035BDB}" destId="{A6F350B3-D986-4283-BCD2-2E27D67387FC}" srcOrd="2" destOrd="0" presId="urn:microsoft.com/office/officeart/2005/8/layout/vList2"/>
    <dgm:cxn modelId="{4F60CC7B-1D49-4277-B2FF-CCA8121EDB59}" type="presParOf" srcId="{1D931AE2-2A6C-498D-9C37-A2C669035BDB}" destId="{8AD6F485-7F61-444A-A8DD-37BCD8DA6554}" srcOrd="3" destOrd="0" presId="urn:microsoft.com/office/officeart/2005/8/layout/vList2"/>
    <dgm:cxn modelId="{5AB835AF-895A-45BB-9740-45CF0315673F}" type="presParOf" srcId="{1D931AE2-2A6C-498D-9C37-A2C669035BDB}" destId="{7DDE5BB3-CCA8-44C7-90D8-2C1BEBD8F3FC}" srcOrd="4" destOrd="0" presId="urn:microsoft.com/office/officeart/2005/8/layout/vList2"/>
    <dgm:cxn modelId="{C40BC2F6-7F0A-41AD-B10F-DF9A85FF17CB}" type="presParOf" srcId="{1D931AE2-2A6C-498D-9C37-A2C669035BDB}" destId="{AE27D4D8-9BFF-4E2C-8EB2-A3BB6398C1C6}" srcOrd="5" destOrd="0" presId="urn:microsoft.com/office/officeart/2005/8/layout/vList2"/>
    <dgm:cxn modelId="{A56F1AF8-65A3-4D50-B03B-AFF2DF34AE52}" type="presParOf" srcId="{1D931AE2-2A6C-498D-9C37-A2C669035BDB}" destId="{33A29F77-3C47-4E76-A632-5E11B0D77496}" srcOrd="6" destOrd="0" presId="urn:microsoft.com/office/officeart/2005/8/layout/vList2"/>
    <dgm:cxn modelId="{C090DFEB-8CE1-4742-AE84-C02BA810A912}" type="presParOf" srcId="{1D931AE2-2A6C-498D-9C37-A2C669035BDB}" destId="{3561B7A8-8ECC-46DE-81A3-D0DD3CDECE1B}" srcOrd="7" destOrd="0" presId="urn:microsoft.com/office/officeart/2005/8/layout/vList2"/>
    <dgm:cxn modelId="{CBF19D44-4E75-42A3-B819-861BA3F331D2}" type="presParOf" srcId="{1D931AE2-2A6C-498D-9C37-A2C669035BDB}" destId="{4B1460D4-A2F1-4279-A7AE-66141EAB99F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1DF6A6-8956-477E-887B-97572A8F8541}"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AE227B2-F71A-4E70-84C8-9777EB8F7BF8}">
      <dgm:prSet/>
      <dgm:spPr/>
      <dgm:t>
        <a:bodyPr/>
        <a:lstStyle/>
        <a:p>
          <a:r>
            <a:rPr lang="en-US"/>
            <a:t>Lack of understanding and differences in 3</a:t>
          </a:r>
          <a:r>
            <a:rPr lang="en-US" baseline="30000"/>
            <a:t>rd</a:t>
          </a:r>
          <a:r>
            <a:rPr lang="en-US"/>
            <a:t> party AI tools/providers, (OpenAI, Claude, CoPilot, Gemini, etc.)</a:t>
          </a:r>
        </a:p>
      </dgm:t>
    </dgm:pt>
    <dgm:pt modelId="{7E1597A2-A965-4D2C-8893-4D49DF7DF839}" type="parTrans" cxnId="{758DFAAA-0B05-4082-8C8B-260D03201E37}">
      <dgm:prSet/>
      <dgm:spPr/>
      <dgm:t>
        <a:bodyPr/>
        <a:lstStyle/>
        <a:p>
          <a:endParaRPr lang="en-US"/>
        </a:p>
      </dgm:t>
    </dgm:pt>
    <dgm:pt modelId="{489F6267-40D5-4921-ABCE-C51B48C33E7C}" type="sibTrans" cxnId="{758DFAAA-0B05-4082-8C8B-260D03201E37}">
      <dgm:prSet/>
      <dgm:spPr/>
      <dgm:t>
        <a:bodyPr/>
        <a:lstStyle/>
        <a:p>
          <a:endParaRPr lang="en-US"/>
        </a:p>
      </dgm:t>
    </dgm:pt>
    <dgm:pt modelId="{0F988C53-91D7-4B0E-8354-A60B0923E869}">
      <dgm:prSet/>
      <dgm:spPr/>
      <dgm:t>
        <a:bodyPr/>
        <a:lstStyle/>
        <a:p>
          <a:r>
            <a:rPr lang="en-US" dirty="0"/>
            <a:t>All data is processed without a “black box” scenario so users can be accountable.</a:t>
          </a:r>
        </a:p>
      </dgm:t>
    </dgm:pt>
    <dgm:pt modelId="{0F6974C3-F944-42F9-A036-6156CFE0F7A2}" type="parTrans" cxnId="{9D156AD1-B070-4452-9F69-98256DE5B325}">
      <dgm:prSet/>
      <dgm:spPr/>
      <dgm:t>
        <a:bodyPr/>
        <a:lstStyle/>
        <a:p>
          <a:endParaRPr lang="en-US"/>
        </a:p>
      </dgm:t>
    </dgm:pt>
    <dgm:pt modelId="{3BAEEFE0-526D-41AC-B75A-47DFDA220F67}" type="sibTrans" cxnId="{9D156AD1-B070-4452-9F69-98256DE5B325}">
      <dgm:prSet/>
      <dgm:spPr/>
      <dgm:t>
        <a:bodyPr/>
        <a:lstStyle/>
        <a:p>
          <a:endParaRPr lang="en-US"/>
        </a:p>
      </dgm:t>
    </dgm:pt>
    <dgm:pt modelId="{94DC9742-CE36-41C3-915F-3562BF79AB82}">
      <dgm:prSet/>
      <dgm:spPr/>
      <dgm:t>
        <a:bodyPr/>
        <a:lstStyle/>
        <a:p>
          <a:r>
            <a:rPr lang="en-US" dirty="0"/>
            <a:t>Clear understanding of the high risk of Shadow AI and public AI tools</a:t>
          </a:r>
        </a:p>
      </dgm:t>
    </dgm:pt>
    <dgm:pt modelId="{37E995BB-2B28-47DA-B354-3E4BF88CA774}" type="parTrans" cxnId="{BDF9DC48-7E81-435C-9E84-EF4BD5FE553A}">
      <dgm:prSet/>
      <dgm:spPr/>
      <dgm:t>
        <a:bodyPr/>
        <a:lstStyle/>
        <a:p>
          <a:endParaRPr lang="en-US"/>
        </a:p>
      </dgm:t>
    </dgm:pt>
    <dgm:pt modelId="{233E8CE5-FB48-406C-B6D7-BA640C020659}" type="sibTrans" cxnId="{BDF9DC48-7E81-435C-9E84-EF4BD5FE553A}">
      <dgm:prSet/>
      <dgm:spPr/>
      <dgm:t>
        <a:bodyPr/>
        <a:lstStyle/>
        <a:p>
          <a:endParaRPr lang="en-US"/>
        </a:p>
      </dgm:t>
    </dgm:pt>
    <dgm:pt modelId="{B22A5203-B2D1-4F5E-98D8-1E9B00202B25}" type="pres">
      <dgm:prSet presAssocID="{741DF6A6-8956-477E-887B-97572A8F8541}" presName="vert0" presStyleCnt="0">
        <dgm:presLayoutVars>
          <dgm:dir/>
          <dgm:animOne val="branch"/>
          <dgm:animLvl val="lvl"/>
        </dgm:presLayoutVars>
      </dgm:prSet>
      <dgm:spPr/>
    </dgm:pt>
    <dgm:pt modelId="{3B04EBEE-6A6C-4193-8F47-E80FE32E2D09}" type="pres">
      <dgm:prSet presAssocID="{AAE227B2-F71A-4E70-84C8-9777EB8F7BF8}" presName="thickLine" presStyleLbl="alignNode1" presStyleIdx="0" presStyleCnt="3"/>
      <dgm:spPr/>
    </dgm:pt>
    <dgm:pt modelId="{E517A349-8BE7-4674-9E46-054FCFABC87C}" type="pres">
      <dgm:prSet presAssocID="{AAE227B2-F71A-4E70-84C8-9777EB8F7BF8}" presName="horz1" presStyleCnt="0"/>
      <dgm:spPr/>
    </dgm:pt>
    <dgm:pt modelId="{6EF8D4FD-C25B-4A5B-A718-C2D341F2D8E0}" type="pres">
      <dgm:prSet presAssocID="{AAE227B2-F71A-4E70-84C8-9777EB8F7BF8}" presName="tx1" presStyleLbl="revTx" presStyleIdx="0" presStyleCnt="3"/>
      <dgm:spPr/>
    </dgm:pt>
    <dgm:pt modelId="{380E6117-F811-46FF-8B80-E22D5E7B66B7}" type="pres">
      <dgm:prSet presAssocID="{AAE227B2-F71A-4E70-84C8-9777EB8F7BF8}" presName="vert1" presStyleCnt="0"/>
      <dgm:spPr/>
    </dgm:pt>
    <dgm:pt modelId="{0EA5F108-097C-4C04-82FA-38DD983B1EDB}" type="pres">
      <dgm:prSet presAssocID="{0F988C53-91D7-4B0E-8354-A60B0923E869}" presName="thickLine" presStyleLbl="alignNode1" presStyleIdx="1" presStyleCnt="3"/>
      <dgm:spPr/>
    </dgm:pt>
    <dgm:pt modelId="{4D2BF466-D566-4788-9DDD-0B845B03BD35}" type="pres">
      <dgm:prSet presAssocID="{0F988C53-91D7-4B0E-8354-A60B0923E869}" presName="horz1" presStyleCnt="0"/>
      <dgm:spPr/>
    </dgm:pt>
    <dgm:pt modelId="{63889EED-D927-4559-A6DF-1442464A9066}" type="pres">
      <dgm:prSet presAssocID="{0F988C53-91D7-4B0E-8354-A60B0923E869}" presName="tx1" presStyleLbl="revTx" presStyleIdx="1" presStyleCnt="3"/>
      <dgm:spPr/>
    </dgm:pt>
    <dgm:pt modelId="{E29D7DFA-6B24-4CE1-957F-AE304D7F1914}" type="pres">
      <dgm:prSet presAssocID="{0F988C53-91D7-4B0E-8354-A60B0923E869}" presName="vert1" presStyleCnt="0"/>
      <dgm:spPr/>
    </dgm:pt>
    <dgm:pt modelId="{08F30028-2128-4CEE-AD28-D810291B38D7}" type="pres">
      <dgm:prSet presAssocID="{94DC9742-CE36-41C3-915F-3562BF79AB82}" presName="thickLine" presStyleLbl="alignNode1" presStyleIdx="2" presStyleCnt="3"/>
      <dgm:spPr/>
    </dgm:pt>
    <dgm:pt modelId="{499F68B8-EB12-4034-95FA-0E364C7C801E}" type="pres">
      <dgm:prSet presAssocID="{94DC9742-CE36-41C3-915F-3562BF79AB82}" presName="horz1" presStyleCnt="0"/>
      <dgm:spPr/>
    </dgm:pt>
    <dgm:pt modelId="{9F3570A2-607F-412B-AE6F-781FF3CDB59A}" type="pres">
      <dgm:prSet presAssocID="{94DC9742-CE36-41C3-915F-3562BF79AB82}" presName="tx1" presStyleLbl="revTx" presStyleIdx="2" presStyleCnt="3"/>
      <dgm:spPr/>
    </dgm:pt>
    <dgm:pt modelId="{CC086CD7-13C4-4661-82E5-65C50D5A770A}" type="pres">
      <dgm:prSet presAssocID="{94DC9742-CE36-41C3-915F-3562BF79AB82}" presName="vert1" presStyleCnt="0"/>
      <dgm:spPr/>
    </dgm:pt>
  </dgm:ptLst>
  <dgm:cxnLst>
    <dgm:cxn modelId="{A3F77B46-400B-4330-AD63-1D87DA5EBDD3}" type="presOf" srcId="{0F988C53-91D7-4B0E-8354-A60B0923E869}" destId="{63889EED-D927-4559-A6DF-1442464A9066}" srcOrd="0" destOrd="0" presId="urn:microsoft.com/office/officeart/2008/layout/LinedList"/>
    <dgm:cxn modelId="{BDF9DC48-7E81-435C-9E84-EF4BD5FE553A}" srcId="{741DF6A6-8956-477E-887B-97572A8F8541}" destId="{94DC9742-CE36-41C3-915F-3562BF79AB82}" srcOrd="2" destOrd="0" parTransId="{37E995BB-2B28-47DA-B354-3E4BF88CA774}" sibTransId="{233E8CE5-FB48-406C-B6D7-BA640C020659}"/>
    <dgm:cxn modelId="{08949183-9DBB-49B9-AF35-7BCD8A3589BE}" type="presOf" srcId="{94DC9742-CE36-41C3-915F-3562BF79AB82}" destId="{9F3570A2-607F-412B-AE6F-781FF3CDB59A}" srcOrd="0" destOrd="0" presId="urn:microsoft.com/office/officeart/2008/layout/LinedList"/>
    <dgm:cxn modelId="{A7DAADA0-814A-4F91-8155-AD419EB11A0A}" type="presOf" srcId="{AAE227B2-F71A-4E70-84C8-9777EB8F7BF8}" destId="{6EF8D4FD-C25B-4A5B-A718-C2D341F2D8E0}" srcOrd="0" destOrd="0" presId="urn:microsoft.com/office/officeart/2008/layout/LinedList"/>
    <dgm:cxn modelId="{758DFAAA-0B05-4082-8C8B-260D03201E37}" srcId="{741DF6A6-8956-477E-887B-97572A8F8541}" destId="{AAE227B2-F71A-4E70-84C8-9777EB8F7BF8}" srcOrd="0" destOrd="0" parTransId="{7E1597A2-A965-4D2C-8893-4D49DF7DF839}" sibTransId="{489F6267-40D5-4921-ABCE-C51B48C33E7C}"/>
    <dgm:cxn modelId="{F85C0AB3-A9D9-432C-A885-F8090487BD2D}" type="presOf" srcId="{741DF6A6-8956-477E-887B-97572A8F8541}" destId="{B22A5203-B2D1-4F5E-98D8-1E9B00202B25}" srcOrd="0" destOrd="0" presId="urn:microsoft.com/office/officeart/2008/layout/LinedList"/>
    <dgm:cxn modelId="{9D156AD1-B070-4452-9F69-98256DE5B325}" srcId="{741DF6A6-8956-477E-887B-97572A8F8541}" destId="{0F988C53-91D7-4B0E-8354-A60B0923E869}" srcOrd="1" destOrd="0" parTransId="{0F6974C3-F944-42F9-A036-6156CFE0F7A2}" sibTransId="{3BAEEFE0-526D-41AC-B75A-47DFDA220F67}"/>
    <dgm:cxn modelId="{67117764-2044-4E6C-BAA9-9099F9518EA0}" type="presParOf" srcId="{B22A5203-B2D1-4F5E-98D8-1E9B00202B25}" destId="{3B04EBEE-6A6C-4193-8F47-E80FE32E2D09}" srcOrd="0" destOrd="0" presId="urn:microsoft.com/office/officeart/2008/layout/LinedList"/>
    <dgm:cxn modelId="{679424FF-AF41-4B7D-A5F7-241A381B7B02}" type="presParOf" srcId="{B22A5203-B2D1-4F5E-98D8-1E9B00202B25}" destId="{E517A349-8BE7-4674-9E46-054FCFABC87C}" srcOrd="1" destOrd="0" presId="urn:microsoft.com/office/officeart/2008/layout/LinedList"/>
    <dgm:cxn modelId="{4A4B487C-6E62-4121-B913-08112A2E69DA}" type="presParOf" srcId="{E517A349-8BE7-4674-9E46-054FCFABC87C}" destId="{6EF8D4FD-C25B-4A5B-A718-C2D341F2D8E0}" srcOrd="0" destOrd="0" presId="urn:microsoft.com/office/officeart/2008/layout/LinedList"/>
    <dgm:cxn modelId="{08E3A999-213F-45BE-91F1-5018D4D2720F}" type="presParOf" srcId="{E517A349-8BE7-4674-9E46-054FCFABC87C}" destId="{380E6117-F811-46FF-8B80-E22D5E7B66B7}" srcOrd="1" destOrd="0" presId="urn:microsoft.com/office/officeart/2008/layout/LinedList"/>
    <dgm:cxn modelId="{964D18E8-EE1D-45F5-AA7B-FA63021302FC}" type="presParOf" srcId="{B22A5203-B2D1-4F5E-98D8-1E9B00202B25}" destId="{0EA5F108-097C-4C04-82FA-38DD983B1EDB}" srcOrd="2" destOrd="0" presId="urn:microsoft.com/office/officeart/2008/layout/LinedList"/>
    <dgm:cxn modelId="{70999F33-80BE-4929-9E2E-8ABC127AE534}" type="presParOf" srcId="{B22A5203-B2D1-4F5E-98D8-1E9B00202B25}" destId="{4D2BF466-D566-4788-9DDD-0B845B03BD35}" srcOrd="3" destOrd="0" presId="urn:microsoft.com/office/officeart/2008/layout/LinedList"/>
    <dgm:cxn modelId="{A41AF333-28F8-40B4-95A2-7695DA48503A}" type="presParOf" srcId="{4D2BF466-D566-4788-9DDD-0B845B03BD35}" destId="{63889EED-D927-4559-A6DF-1442464A9066}" srcOrd="0" destOrd="0" presId="urn:microsoft.com/office/officeart/2008/layout/LinedList"/>
    <dgm:cxn modelId="{526B3E23-6C7F-470E-BBB4-914721FD2B70}" type="presParOf" srcId="{4D2BF466-D566-4788-9DDD-0B845B03BD35}" destId="{E29D7DFA-6B24-4CE1-957F-AE304D7F1914}" srcOrd="1" destOrd="0" presId="urn:microsoft.com/office/officeart/2008/layout/LinedList"/>
    <dgm:cxn modelId="{574883A8-3A81-40A7-ACDF-A00765884AAD}" type="presParOf" srcId="{B22A5203-B2D1-4F5E-98D8-1E9B00202B25}" destId="{08F30028-2128-4CEE-AD28-D810291B38D7}" srcOrd="4" destOrd="0" presId="urn:microsoft.com/office/officeart/2008/layout/LinedList"/>
    <dgm:cxn modelId="{D7AA1E5B-10E8-4B7E-BEA0-E7E412E908D5}" type="presParOf" srcId="{B22A5203-B2D1-4F5E-98D8-1E9B00202B25}" destId="{499F68B8-EB12-4034-95FA-0E364C7C801E}" srcOrd="5" destOrd="0" presId="urn:microsoft.com/office/officeart/2008/layout/LinedList"/>
    <dgm:cxn modelId="{E50F26A5-EECA-434F-8F53-AA3B26EF7478}" type="presParOf" srcId="{499F68B8-EB12-4034-95FA-0E364C7C801E}" destId="{9F3570A2-607F-412B-AE6F-781FF3CDB59A}" srcOrd="0" destOrd="0" presId="urn:microsoft.com/office/officeart/2008/layout/LinedList"/>
    <dgm:cxn modelId="{42883D09-6971-426B-8215-ADFA2EA6F79C}" type="presParOf" srcId="{499F68B8-EB12-4034-95FA-0E364C7C801E}" destId="{CC086CD7-13C4-4661-82E5-65C50D5A77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32F28E-0FBA-43C2-82EA-D4810E04C1E8}"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1734A8B9-B9A6-4683-89F9-CAD986709CC3}">
      <dgm:prSet/>
      <dgm:spPr/>
      <dgm:t>
        <a:bodyPr/>
        <a:lstStyle/>
        <a:p>
          <a:r>
            <a:rPr lang="en-US"/>
            <a:t>Bad actors can manipulate or even poison AI models, (injecting misleading or incorrect data.)</a:t>
          </a:r>
        </a:p>
      </dgm:t>
    </dgm:pt>
    <dgm:pt modelId="{90496284-4FA4-435E-ABF5-10E2BA881268}" type="parTrans" cxnId="{E9C63F9C-11C6-48DB-BAD8-3AD35DEB4111}">
      <dgm:prSet/>
      <dgm:spPr/>
      <dgm:t>
        <a:bodyPr/>
        <a:lstStyle/>
        <a:p>
          <a:endParaRPr lang="en-US"/>
        </a:p>
      </dgm:t>
    </dgm:pt>
    <dgm:pt modelId="{97434A9B-D92E-47F3-81F8-EE116DFF1A97}" type="sibTrans" cxnId="{E9C63F9C-11C6-48DB-BAD8-3AD35DEB4111}">
      <dgm:prSet/>
      <dgm:spPr/>
      <dgm:t>
        <a:bodyPr/>
        <a:lstStyle/>
        <a:p>
          <a:endParaRPr lang="en-US"/>
        </a:p>
      </dgm:t>
    </dgm:pt>
    <dgm:pt modelId="{59451E7B-B11D-47C1-999F-510AA93020AD}">
      <dgm:prSet/>
      <dgm:spPr/>
      <dgm:t>
        <a:bodyPr/>
        <a:lstStyle/>
        <a:p>
          <a:r>
            <a:rPr lang="en-US"/>
            <a:t>May simply exploit model weaknesses</a:t>
          </a:r>
        </a:p>
      </dgm:t>
    </dgm:pt>
    <dgm:pt modelId="{28FF3F90-6C49-47B6-8631-91FF0118C581}" type="parTrans" cxnId="{E0734A0E-AAE3-42F9-B7A2-67830A3F4200}">
      <dgm:prSet/>
      <dgm:spPr/>
      <dgm:t>
        <a:bodyPr/>
        <a:lstStyle/>
        <a:p>
          <a:endParaRPr lang="en-US"/>
        </a:p>
      </dgm:t>
    </dgm:pt>
    <dgm:pt modelId="{68577A6F-735F-4670-85F4-1856A2879F26}" type="sibTrans" cxnId="{E0734A0E-AAE3-42F9-B7A2-67830A3F4200}">
      <dgm:prSet/>
      <dgm:spPr/>
      <dgm:t>
        <a:bodyPr/>
        <a:lstStyle/>
        <a:p>
          <a:endParaRPr lang="en-US"/>
        </a:p>
      </dgm:t>
    </dgm:pt>
    <dgm:pt modelId="{5BA6A4D6-9E0E-4CE4-B759-C5FE2730CE71}">
      <dgm:prSet/>
      <dgm:spPr/>
      <dgm:t>
        <a:bodyPr/>
        <a:lstStyle/>
        <a:p>
          <a:r>
            <a:rPr lang="en-US" dirty="0"/>
            <a:t>These can also extract confidential information.</a:t>
          </a:r>
        </a:p>
      </dgm:t>
    </dgm:pt>
    <dgm:pt modelId="{19E60ADD-EA48-4BFE-86DF-330F6A7E1CAA}" type="parTrans" cxnId="{44A541EB-DE3D-4495-908C-35A48D986C5B}">
      <dgm:prSet/>
      <dgm:spPr/>
      <dgm:t>
        <a:bodyPr/>
        <a:lstStyle/>
        <a:p>
          <a:endParaRPr lang="en-US"/>
        </a:p>
      </dgm:t>
    </dgm:pt>
    <dgm:pt modelId="{50EE9B81-FF57-4232-BF47-89B084F783B9}" type="sibTrans" cxnId="{44A541EB-DE3D-4495-908C-35A48D986C5B}">
      <dgm:prSet/>
      <dgm:spPr/>
      <dgm:t>
        <a:bodyPr/>
        <a:lstStyle/>
        <a:p>
          <a:endParaRPr lang="en-US"/>
        </a:p>
      </dgm:t>
    </dgm:pt>
    <dgm:pt modelId="{BB5C63B5-079E-4E5A-84C6-37C29C335E3B}" type="pres">
      <dgm:prSet presAssocID="{2132F28E-0FBA-43C2-82EA-D4810E04C1E8}" presName="outerComposite" presStyleCnt="0">
        <dgm:presLayoutVars>
          <dgm:chMax val="5"/>
          <dgm:dir/>
          <dgm:resizeHandles val="exact"/>
        </dgm:presLayoutVars>
      </dgm:prSet>
      <dgm:spPr/>
    </dgm:pt>
    <dgm:pt modelId="{10E5CBEB-52BA-466D-9F27-D10E0DB2CEBB}" type="pres">
      <dgm:prSet presAssocID="{2132F28E-0FBA-43C2-82EA-D4810E04C1E8}" presName="dummyMaxCanvas" presStyleCnt="0">
        <dgm:presLayoutVars/>
      </dgm:prSet>
      <dgm:spPr/>
    </dgm:pt>
    <dgm:pt modelId="{F86A3F4E-99E8-4654-B67C-24AD335D9453}" type="pres">
      <dgm:prSet presAssocID="{2132F28E-0FBA-43C2-82EA-D4810E04C1E8}" presName="ThreeNodes_1" presStyleLbl="node1" presStyleIdx="0" presStyleCnt="3">
        <dgm:presLayoutVars>
          <dgm:bulletEnabled val="1"/>
        </dgm:presLayoutVars>
      </dgm:prSet>
      <dgm:spPr/>
    </dgm:pt>
    <dgm:pt modelId="{E70198C7-B576-41A1-B5D8-80F5EFEC018B}" type="pres">
      <dgm:prSet presAssocID="{2132F28E-0FBA-43C2-82EA-D4810E04C1E8}" presName="ThreeNodes_2" presStyleLbl="node1" presStyleIdx="1" presStyleCnt="3">
        <dgm:presLayoutVars>
          <dgm:bulletEnabled val="1"/>
        </dgm:presLayoutVars>
      </dgm:prSet>
      <dgm:spPr/>
    </dgm:pt>
    <dgm:pt modelId="{53E4E957-8021-4BB9-B170-FFFE006A4A17}" type="pres">
      <dgm:prSet presAssocID="{2132F28E-0FBA-43C2-82EA-D4810E04C1E8}" presName="ThreeNodes_3" presStyleLbl="node1" presStyleIdx="2" presStyleCnt="3">
        <dgm:presLayoutVars>
          <dgm:bulletEnabled val="1"/>
        </dgm:presLayoutVars>
      </dgm:prSet>
      <dgm:spPr/>
    </dgm:pt>
    <dgm:pt modelId="{D7DD75B7-9FAD-4C87-86A2-A36B1518FC4D}" type="pres">
      <dgm:prSet presAssocID="{2132F28E-0FBA-43C2-82EA-D4810E04C1E8}" presName="ThreeConn_1-2" presStyleLbl="fgAccFollowNode1" presStyleIdx="0" presStyleCnt="2">
        <dgm:presLayoutVars>
          <dgm:bulletEnabled val="1"/>
        </dgm:presLayoutVars>
      </dgm:prSet>
      <dgm:spPr/>
    </dgm:pt>
    <dgm:pt modelId="{FB63005E-897B-401F-B2A7-AE992713D728}" type="pres">
      <dgm:prSet presAssocID="{2132F28E-0FBA-43C2-82EA-D4810E04C1E8}" presName="ThreeConn_2-3" presStyleLbl="fgAccFollowNode1" presStyleIdx="1" presStyleCnt="2">
        <dgm:presLayoutVars>
          <dgm:bulletEnabled val="1"/>
        </dgm:presLayoutVars>
      </dgm:prSet>
      <dgm:spPr/>
    </dgm:pt>
    <dgm:pt modelId="{7181F105-C49B-4B1B-AD96-23727A3352F7}" type="pres">
      <dgm:prSet presAssocID="{2132F28E-0FBA-43C2-82EA-D4810E04C1E8}" presName="ThreeNodes_1_text" presStyleLbl="node1" presStyleIdx="2" presStyleCnt="3">
        <dgm:presLayoutVars>
          <dgm:bulletEnabled val="1"/>
        </dgm:presLayoutVars>
      </dgm:prSet>
      <dgm:spPr/>
    </dgm:pt>
    <dgm:pt modelId="{2B5B8587-DAC8-41B7-BCF1-595584E3C058}" type="pres">
      <dgm:prSet presAssocID="{2132F28E-0FBA-43C2-82EA-D4810E04C1E8}" presName="ThreeNodes_2_text" presStyleLbl="node1" presStyleIdx="2" presStyleCnt="3">
        <dgm:presLayoutVars>
          <dgm:bulletEnabled val="1"/>
        </dgm:presLayoutVars>
      </dgm:prSet>
      <dgm:spPr/>
    </dgm:pt>
    <dgm:pt modelId="{670F7D48-34F6-4725-AB76-160E4EFF9D65}" type="pres">
      <dgm:prSet presAssocID="{2132F28E-0FBA-43C2-82EA-D4810E04C1E8}" presName="ThreeNodes_3_text" presStyleLbl="node1" presStyleIdx="2" presStyleCnt="3">
        <dgm:presLayoutVars>
          <dgm:bulletEnabled val="1"/>
        </dgm:presLayoutVars>
      </dgm:prSet>
      <dgm:spPr/>
    </dgm:pt>
  </dgm:ptLst>
  <dgm:cxnLst>
    <dgm:cxn modelId="{E0734A0E-AAE3-42F9-B7A2-67830A3F4200}" srcId="{2132F28E-0FBA-43C2-82EA-D4810E04C1E8}" destId="{59451E7B-B11D-47C1-999F-510AA93020AD}" srcOrd="1" destOrd="0" parTransId="{28FF3F90-6C49-47B6-8631-91FF0118C581}" sibTransId="{68577A6F-735F-4670-85F4-1856A2879F26}"/>
    <dgm:cxn modelId="{E6617D64-87EB-4077-BA7B-D2BB2D8E476D}" type="presOf" srcId="{68577A6F-735F-4670-85F4-1856A2879F26}" destId="{FB63005E-897B-401F-B2A7-AE992713D728}" srcOrd="0" destOrd="0" presId="urn:microsoft.com/office/officeart/2005/8/layout/vProcess5"/>
    <dgm:cxn modelId="{009E5767-C68C-40A0-B7F8-E216A8B0101B}" type="presOf" srcId="{2132F28E-0FBA-43C2-82EA-D4810E04C1E8}" destId="{BB5C63B5-079E-4E5A-84C6-37C29C335E3B}" srcOrd="0" destOrd="0" presId="urn:microsoft.com/office/officeart/2005/8/layout/vProcess5"/>
    <dgm:cxn modelId="{30FC1C74-BD74-46AA-958D-03FC31F94DE0}" type="presOf" srcId="{1734A8B9-B9A6-4683-89F9-CAD986709CC3}" destId="{F86A3F4E-99E8-4654-B67C-24AD335D9453}" srcOrd="0" destOrd="0" presId="urn:microsoft.com/office/officeart/2005/8/layout/vProcess5"/>
    <dgm:cxn modelId="{1B758A88-FB78-4A6C-BC7F-38E5063544ED}" type="presOf" srcId="{5BA6A4D6-9E0E-4CE4-B759-C5FE2730CE71}" destId="{670F7D48-34F6-4725-AB76-160E4EFF9D65}" srcOrd="1" destOrd="0" presId="urn:microsoft.com/office/officeart/2005/8/layout/vProcess5"/>
    <dgm:cxn modelId="{E9C63F9C-11C6-48DB-BAD8-3AD35DEB4111}" srcId="{2132F28E-0FBA-43C2-82EA-D4810E04C1E8}" destId="{1734A8B9-B9A6-4683-89F9-CAD986709CC3}" srcOrd="0" destOrd="0" parTransId="{90496284-4FA4-435E-ABF5-10E2BA881268}" sibTransId="{97434A9B-D92E-47F3-81F8-EE116DFF1A97}"/>
    <dgm:cxn modelId="{6153349D-8253-490B-880E-F3023A549953}" type="presOf" srcId="{97434A9B-D92E-47F3-81F8-EE116DFF1A97}" destId="{D7DD75B7-9FAD-4C87-86A2-A36B1518FC4D}" srcOrd="0" destOrd="0" presId="urn:microsoft.com/office/officeart/2005/8/layout/vProcess5"/>
    <dgm:cxn modelId="{7E3E0D9F-091E-47BC-AACC-23C5FCB3718A}" type="presOf" srcId="{1734A8B9-B9A6-4683-89F9-CAD986709CC3}" destId="{7181F105-C49B-4B1B-AD96-23727A3352F7}" srcOrd="1" destOrd="0" presId="urn:microsoft.com/office/officeart/2005/8/layout/vProcess5"/>
    <dgm:cxn modelId="{44A541EB-DE3D-4495-908C-35A48D986C5B}" srcId="{2132F28E-0FBA-43C2-82EA-D4810E04C1E8}" destId="{5BA6A4D6-9E0E-4CE4-B759-C5FE2730CE71}" srcOrd="2" destOrd="0" parTransId="{19E60ADD-EA48-4BFE-86DF-330F6A7E1CAA}" sibTransId="{50EE9B81-FF57-4232-BF47-89B084F783B9}"/>
    <dgm:cxn modelId="{DA8F89EC-C8C4-46EC-85C5-ED30ADFDACA3}" type="presOf" srcId="{59451E7B-B11D-47C1-999F-510AA93020AD}" destId="{E70198C7-B576-41A1-B5D8-80F5EFEC018B}" srcOrd="0" destOrd="0" presId="urn:microsoft.com/office/officeart/2005/8/layout/vProcess5"/>
    <dgm:cxn modelId="{61D18DF1-F97D-437F-A19D-1DB43C0F696A}" type="presOf" srcId="{5BA6A4D6-9E0E-4CE4-B759-C5FE2730CE71}" destId="{53E4E957-8021-4BB9-B170-FFFE006A4A17}" srcOrd="0" destOrd="0" presId="urn:microsoft.com/office/officeart/2005/8/layout/vProcess5"/>
    <dgm:cxn modelId="{638D83F7-E8E3-47F1-85C5-7468D05ECAFB}" type="presOf" srcId="{59451E7B-B11D-47C1-999F-510AA93020AD}" destId="{2B5B8587-DAC8-41B7-BCF1-595584E3C058}" srcOrd="1" destOrd="0" presId="urn:microsoft.com/office/officeart/2005/8/layout/vProcess5"/>
    <dgm:cxn modelId="{1F42BB5A-6290-40D6-B032-14896EAD3A21}" type="presParOf" srcId="{BB5C63B5-079E-4E5A-84C6-37C29C335E3B}" destId="{10E5CBEB-52BA-466D-9F27-D10E0DB2CEBB}" srcOrd="0" destOrd="0" presId="urn:microsoft.com/office/officeart/2005/8/layout/vProcess5"/>
    <dgm:cxn modelId="{B42F5411-1B4A-4CA0-86FD-4D6C8039FA13}" type="presParOf" srcId="{BB5C63B5-079E-4E5A-84C6-37C29C335E3B}" destId="{F86A3F4E-99E8-4654-B67C-24AD335D9453}" srcOrd="1" destOrd="0" presId="urn:microsoft.com/office/officeart/2005/8/layout/vProcess5"/>
    <dgm:cxn modelId="{F9AF2740-4541-4E79-B750-4AF390C14F58}" type="presParOf" srcId="{BB5C63B5-079E-4E5A-84C6-37C29C335E3B}" destId="{E70198C7-B576-41A1-B5D8-80F5EFEC018B}" srcOrd="2" destOrd="0" presId="urn:microsoft.com/office/officeart/2005/8/layout/vProcess5"/>
    <dgm:cxn modelId="{E10495E7-A385-4FC3-8352-EBDB5A1B3656}" type="presParOf" srcId="{BB5C63B5-079E-4E5A-84C6-37C29C335E3B}" destId="{53E4E957-8021-4BB9-B170-FFFE006A4A17}" srcOrd="3" destOrd="0" presId="urn:microsoft.com/office/officeart/2005/8/layout/vProcess5"/>
    <dgm:cxn modelId="{2DEBD63D-B82C-47C8-B526-1457C168A4B7}" type="presParOf" srcId="{BB5C63B5-079E-4E5A-84C6-37C29C335E3B}" destId="{D7DD75B7-9FAD-4C87-86A2-A36B1518FC4D}" srcOrd="4" destOrd="0" presId="urn:microsoft.com/office/officeart/2005/8/layout/vProcess5"/>
    <dgm:cxn modelId="{5193B6A7-01F4-4834-B1A0-581D1116D215}" type="presParOf" srcId="{BB5C63B5-079E-4E5A-84C6-37C29C335E3B}" destId="{FB63005E-897B-401F-B2A7-AE992713D728}" srcOrd="5" destOrd="0" presId="urn:microsoft.com/office/officeart/2005/8/layout/vProcess5"/>
    <dgm:cxn modelId="{7077EA59-FD25-406E-A2B0-4A8D3C52324A}" type="presParOf" srcId="{BB5C63B5-079E-4E5A-84C6-37C29C335E3B}" destId="{7181F105-C49B-4B1B-AD96-23727A3352F7}" srcOrd="6" destOrd="0" presId="urn:microsoft.com/office/officeart/2005/8/layout/vProcess5"/>
    <dgm:cxn modelId="{EB57CC90-9BA5-4C26-ABD0-EDE6238BEEC5}" type="presParOf" srcId="{BB5C63B5-079E-4E5A-84C6-37C29C335E3B}" destId="{2B5B8587-DAC8-41B7-BCF1-595584E3C058}" srcOrd="7" destOrd="0" presId="urn:microsoft.com/office/officeart/2005/8/layout/vProcess5"/>
    <dgm:cxn modelId="{369AF1E6-002D-48EC-AAC2-D743E1DC547F}" type="presParOf" srcId="{BB5C63B5-079E-4E5A-84C6-37C29C335E3B}" destId="{670F7D48-34F6-4725-AB76-160E4EFF9D6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FC14A6-CF84-493B-A66D-3F22FC1A7B92}" type="doc">
      <dgm:prSet loTypeId="urn:microsoft.com/office/officeart/2005/8/layout/process4" loCatId="process" qsTypeId="urn:microsoft.com/office/officeart/2005/8/quickstyle/simple1" qsCatId="simple" csTypeId="urn:microsoft.com/office/officeart/2005/8/colors/accent2_2" csCatId="accent2"/>
      <dgm:spPr/>
      <dgm:t>
        <a:bodyPr/>
        <a:lstStyle/>
        <a:p>
          <a:endParaRPr lang="en-US"/>
        </a:p>
      </dgm:t>
    </dgm:pt>
    <dgm:pt modelId="{808DA946-15ED-430C-BDAD-EC663CD9897B}">
      <dgm:prSet/>
      <dgm:spPr/>
      <dgm:t>
        <a:bodyPr/>
        <a:lstStyle/>
        <a:p>
          <a:r>
            <a:rPr lang="en-US"/>
            <a:t>AI decision making can lead to </a:t>
          </a:r>
        </a:p>
      </dgm:t>
    </dgm:pt>
    <dgm:pt modelId="{7ACCD64B-2662-4189-8E76-C19F9A6309BD}" type="parTrans" cxnId="{B98D4E0D-D695-42F7-AF40-419280B0F3C1}">
      <dgm:prSet/>
      <dgm:spPr/>
      <dgm:t>
        <a:bodyPr/>
        <a:lstStyle/>
        <a:p>
          <a:endParaRPr lang="en-US"/>
        </a:p>
      </dgm:t>
    </dgm:pt>
    <dgm:pt modelId="{C9496FC5-90BB-4F59-AF01-6A50C9C372B9}" type="sibTrans" cxnId="{B98D4E0D-D695-42F7-AF40-419280B0F3C1}">
      <dgm:prSet/>
      <dgm:spPr/>
      <dgm:t>
        <a:bodyPr/>
        <a:lstStyle/>
        <a:p>
          <a:endParaRPr lang="en-US"/>
        </a:p>
      </dgm:t>
    </dgm:pt>
    <dgm:pt modelId="{5DA7E6F3-63AC-4865-A40C-5DC1DE6E61A9}">
      <dgm:prSet/>
      <dgm:spPr/>
      <dgm:t>
        <a:bodyPr/>
        <a:lstStyle/>
        <a:p>
          <a:r>
            <a:rPr lang="en-US"/>
            <a:t>biased outcomes</a:t>
          </a:r>
        </a:p>
      </dgm:t>
    </dgm:pt>
    <dgm:pt modelId="{719968B1-8EF6-42AF-9539-25EF43445D28}" type="parTrans" cxnId="{2CE98DE2-96C8-4EB1-B19F-1E17018F6BB1}">
      <dgm:prSet/>
      <dgm:spPr/>
      <dgm:t>
        <a:bodyPr/>
        <a:lstStyle/>
        <a:p>
          <a:endParaRPr lang="en-US"/>
        </a:p>
      </dgm:t>
    </dgm:pt>
    <dgm:pt modelId="{72BD4244-025D-4C4E-ACA8-4EC872C55AF6}" type="sibTrans" cxnId="{2CE98DE2-96C8-4EB1-B19F-1E17018F6BB1}">
      <dgm:prSet/>
      <dgm:spPr/>
      <dgm:t>
        <a:bodyPr/>
        <a:lstStyle/>
        <a:p>
          <a:endParaRPr lang="en-US"/>
        </a:p>
      </dgm:t>
    </dgm:pt>
    <dgm:pt modelId="{59CC414B-32BC-4D80-82C6-0A3B05411241}">
      <dgm:prSet/>
      <dgm:spPr/>
      <dgm:t>
        <a:bodyPr/>
        <a:lstStyle/>
        <a:p>
          <a:r>
            <a:rPr lang="en-US"/>
            <a:t>Non-compliant solutions</a:t>
          </a:r>
        </a:p>
      </dgm:t>
    </dgm:pt>
    <dgm:pt modelId="{08299582-16B6-4540-9A74-C1226AC35940}" type="parTrans" cxnId="{5EB46D1B-BC7A-42DD-955C-92F8D1260E02}">
      <dgm:prSet/>
      <dgm:spPr/>
      <dgm:t>
        <a:bodyPr/>
        <a:lstStyle/>
        <a:p>
          <a:endParaRPr lang="en-US"/>
        </a:p>
      </dgm:t>
    </dgm:pt>
    <dgm:pt modelId="{E4AD2DEF-1789-4562-89E2-74625B266560}" type="sibTrans" cxnId="{5EB46D1B-BC7A-42DD-955C-92F8D1260E02}">
      <dgm:prSet/>
      <dgm:spPr/>
      <dgm:t>
        <a:bodyPr/>
        <a:lstStyle/>
        <a:p>
          <a:endParaRPr lang="en-US"/>
        </a:p>
      </dgm:t>
    </dgm:pt>
    <dgm:pt modelId="{6BC90728-E5EB-400D-A5FE-D2DB009A34AF}">
      <dgm:prSet/>
      <dgm:spPr/>
      <dgm:t>
        <a:bodyPr/>
        <a:lstStyle/>
        <a:p>
          <a:r>
            <a:rPr lang="en-US"/>
            <a:t>Unethical data usage</a:t>
          </a:r>
        </a:p>
      </dgm:t>
    </dgm:pt>
    <dgm:pt modelId="{FAA8AC46-E447-4ED3-B0B3-E26D4721D97F}" type="parTrans" cxnId="{92C9BC1E-A4B8-408D-8786-A1ADE3C4E07D}">
      <dgm:prSet/>
      <dgm:spPr/>
      <dgm:t>
        <a:bodyPr/>
        <a:lstStyle/>
        <a:p>
          <a:endParaRPr lang="en-US"/>
        </a:p>
      </dgm:t>
    </dgm:pt>
    <dgm:pt modelId="{CA57BFCC-17EC-48D6-B85E-8E9AFB3B2632}" type="sibTrans" cxnId="{92C9BC1E-A4B8-408D-8786-A1ADE3C4E07D}">
      <dgm:prSet/>
      <dgm:spPr/>
      <dgm:t>
        <a:bodyPr/>
        <a:lstStyle/>
        <a:p>
          <a:endParaRPr lang="en-US"/>
        </a:p>
      </dgm:t>
    </dgm:pt>
    <dgm:pt modelId="{D5130022-63A3-4BF8-8715-678BB43594D0}">
      <dgm:prSet/>
      <dgm:spPr/>
      <dgm:t>
        <a:bodyPr/>
        <a:lstStyle/>
        <a:p>
          <a:r>
            <a:rPr lang="en-US"/>
            <a:t>This can lead to potential legal risks, such as GDPR and CCPA violations.</a:t>
          </a:r>
        </a:p>
      </dgm:t>
    </dgm:pt>
    <dgm:pt modelId="{46BBB51D-B81F-49F5-A462-8FDEB3CE4C02}" type="parTrans" cxnId="{04029724-AD6F-4D27-9697-0C90CAD59EBA}">
      <dgm:prSet/>
      <dgm:spPr/>
      <dgm:t>
        <a:bodyPr/>
        <a:lstStyle/>
        <a:p>
          <a:endParaRPr lang="en-US"/>
        </a:p>
      </dgm:t>
    </dgm:pt>
    <dgm:pt modelId="{A1778B50-779E-4A41-B15F-E781E6C44DAA}" type="sibTrans" cxnId="{04029724-AD6F-4D27-9697-0C90CAD59EBA}">
      <dgm:prSet/>
      <dgm:spPr/>
      <dgm:t>
        <a:bodyPr/>
        <a:lstStyle/>
        <a:p>
          <a:endParaRPr lang="en-US"/>
        </a:p>
      </dgm:t>
    </dgm:pt>
    <dgm:pt modelId="{A5025C41-9AE3-45EF-8084-4B08C5700A0B}" type="pres">
      <dgm:prSet presAssocID="{E2FC14A6-CF84-493B-A66D-3F22FC1A7B92}" presName="Name0" presStyleCnt="0">
        <dgm:presLayoutVars>
          <dgm:dir/>
          <dgm:animLvl val="lvl"/>
          <dgm:resizeHandles val="exact"/>
        </dgm:presLayoutVars>
      </dgm:prSet>
      <dgm:spPr/>
    </dgm:pt>
    <dgm:pt modelId="{D1698F40-5656-4618-92C4-F9D5CE7506EA}" type="pres">
      <dgm:prSet presAssocID="{D5130022-63A3-4BF8-8715-678BB43594D0}" presName="boxAndChildren" presStyleCnt="0"/>
      <dgm:spPr/>
    </dgm:pt>
    <dgm:pt modelId="{8C8696BD-3C40-4A9D-892B-77590540E56F}" type="pres">
      <dgm:prSet presAssocID="{D5130022-63A3-4BF8-8715-678BB43594D0}" presName="parentTextBox" presStyleLbl="node1" presStyleIdx="0" presStyleCnt="2"/>
      <dgm:spPr/>
    </dgm:pt>
    <dgm:pt modelId="{00DD83EC-1B5F-4987-81CB-1C8783BA69CB}" type="pres">
      <dgm:prSet presAssocID="{C9496FC5-90BB-4F59-AF01-6A50C9C372B9}" presName="sp" presStyleCnt="0"/>
      <dgm:spPr/>
    </dgm:pt>
    <dgm:pt modelId="{5687007F-9EFE-4054-BFD1-CCC41FE0EF37}" type="pres">
      <dgm:prSet presAssocID="{808DA946-15ED-430C-BDAD-EC663CD9897B}" presName="arrowAndChildren" presStyleCnt="0"/>
      <dgm:spPr/>
    </dgm:pt>
    <dgm:pt modelId="{C1192B62-C1FB-4782-B08E-9F7026473898}" type="pres">
      <dgm:prSet presAssocID="{808DA946-15ED-430C-BDAD-EC663CD9897B}" presName="parentTextArrow" presStyleLbl="node1" presStyleIdx="0" presStyleCnt="2"/>
      <dgm:spPr/>
    </dgm:pt>
    <dgm:pt modelId="{F94B642C-A56C-4CFF-B34C-1930B3CFD19A}" type="pres">
      <dgm:prSet presAssocID="{808DA946-15ED-430C-BDAD-EC663CD9897B}" presName="arrow" presStyleLbl="node1" presStyleIdx="1" presStyleCnt="2"/>
      <dgm:spPr/>
    </dgm:pt>
    <dgm:pt modelId="{7023D225-B174-480A-BAD8-B269E53A9372}" type="pres">
      <dgm:prSet presAssocID="{808DA946-15ED-430C-BDAD-EC663CD9897B}" presName="descendantArrow" presStyleCnt="0"/>
      <dgm:spPr/>
    </dgm:pt>
    <dgm:pt modelId="{DF954D40-1721-4CC8-B700-45579273FC15}" type="pres">
      <dgm:prSet presAssocID="{5DA7E6F3-63AC-4865-A40C-5DC1DE6E61A9}" presName="childTextArrow" presStyleLbl="fgAccFollowNode1" presStyleIdx="0" presStyleCnt="3">
        <dgm:presLayoutVars>
          <dgm:bulletEnabled val="1"/>
        </dgm:presLayoutVars>
      </dgm:prSet>
      <dgm:spPr/>
    </dgm:pt>
    <dgm:pt modelId="{CEB3AD2F-B6C7-46A1-8BD9-B7D732CE6B30}" type="pres">
      <dgm:prSet presAssocID="{59CC414B-32BC-4D80-82C6-0A3B05411241}" presName="childTextArrow" presStyleLbl="fgAccFollowNode1" presStyleIdx="1" presStyleCnt="3">
        <dgm:presLayoutVars>
          <dgm:bulletEnabled val="1"/>
        </dgm:presLayoutVars>
      </dgm:prSet>
      <dgm:spPr/>
    </dgm:pt>
    <dgm:pt modelId="{5BC041D3-4973-4EF7-82E8-DE63979669CB}" type="pres">
      <dgm:prSet presAssocID="{6BC90728-E5EB-400D-A5FE-D2DB009A34AF}" presName="childTextArrow" presStyleLbl="fgAccFollowNode1" presStyleIdx="2" presStyleCnt="3">
        <dgm:presLayoutVars>
          <dgm:bulletEnabled val="1"/>
        </dgm:presLayoutVars>
      </dgm:prSet>
      <dgm:spPr/>
    </dgm:pt>
  </dgm:ptLst>
  <dgm:cxnLst>
    <dgm:cxn modelId="{B98D4E0D-D695-42F7-AF40-419280B0F3C1}" srcId="{E2FC14A6-CF84-493B-A66D-3F22FC1A7B92}" destId="{808DA946-15ED-430C-BDAD-EC663CD9897B}" srcOrd="0" destOrd="0" parTransId="{7ACCD64B-2662-4189-8E76-C19F9A6309BD}" sibTransId="{C9496FC5-90BB-4F59-AF01-6A50C9C372B9}"/>
    <dgm:cxn modelId="{677F6A19-105E-46D9-AED8-ACD9CB54BD38}" type="presOf" srcId="{E2FC14A6-CF84-493B-A66D-3F22FC1A7B92}" destId="{A5025C41-9AE3-45EF-8084-4B08C5700A0B}" srcOrd="0" destOrd="0" presId="urn:microsoft.com/office/officeart/2005/8/layout/process4"/>
    <dgm:cxn modelId="{B253D319-B34A-4EBA-BC41-0F4E7BE4C450}" type="presOf" srcId="{6BC90728-E5EB-400D-A5FE-D2DB009A34AF}" destId="{5BC041D3-4973-4EF7-82E8-DE63979669CB}" srcOrd="0" destOrd="0" presId="urn:microsoft.com/office/officeart/2005/8/layout/process4"/>
    <dgm:cxn modelId="{5EB46D1B-BC7A-42DD-955C-92F8D1260E02}" srcId="{808DA946-15ED-430C-BDAD-EC663CD9897B}" destId="{59CC414B-32BC-4D80-82C6-0A3B05411241}" srcOrd="1" destOrd="0" parTransId="{08299582-16B6-4540-9A74-C1226AC35940}" sibTransId="{E4AD2DEF-1789-4562-89E2-74625B266560}"/>
    <dgm:cxn modelId="{92C9BC1E-A4B8-408D-8786-A1ADE3C4E07D}" srcId="{808DA946-15ED-430C-BDAD-EC663CD9897B}" destId="{6BC90728-E5EB-400D-A5FE-D2DB009A34AF}" srcOrd="2" destOrd="0" parTransId="{FAA8AC46-E447-4ED3-B0B3-E26D4721D97F}" sibTransId="{CA57BFCC-17EC-48D6-B85E-8E9AFB3B2632}"/>
    <dgm:cxn modelId="{04029724-AD6F-4D27-9697-0C90CAD59EBA}" srcId="{E2FC14A6-CF84-493B-A66D-3F22FC1A7B92}" destId="{D5130022-63A3-4BF8-8715-678BB43594D0}" srcOrd="1" destOrd="0" parTransId="{46BBB51D-B81F-49F5-A462-8FDEB3CE4C02}" sibTransId="{A1778B50-779E-4A41-B15F-E781E6C44DAA}"/>
    <dgm:cxn modelId="{842C7767-E4D7-42E1-A511-5813095F1C9B}" type="presOf" srcId="{D5130022-63A3-4BF8-8715-678BB43594D0}" destId="{8C8696BD-3C40-4A9D-892B-77590540E56F}" srcOrd="0" destOrd="0" presId="urn:microsoft.com/office/officeart/2005/8/layout/process4"/>
    <dgm:cxn modelId="{E7657548-F308-461E-9316-4BA6222B6F6D}" type="presOf" srcId="{59CC414B-32BC-4D80-82C6-0A3B05411241}" destId="{CEB3AD2F-B6C7-46A1-8BD9-B7D732CE6B30}" srcOrd="0" destOrd="0" presId="urn:microsoft.com/office/officeart/2005/8/layout/process4"/>
    <dgm:cxn modelId="{EC03FF95-10F9-4796-94F1-B8952A9D8E9B}" type="presOf" srcId="{5DA7E6F3-63AC-4865-A40C-5DC1DE6E61A9}" destId="{DF954D40-1721-4CC8-B700-45579273FC15}" srcOrd="0" destOrd="0" presId="urn:microsoft.com/office/officeart/2005/8/layout/process4"/>
    <dgm:cxn modelId="{7FA7CD9B-CC38-48F9-BC9A-65A55CAA6021}" type="presOf" srcId="{808DA946-15ED-430C-BDAD-EC663CD9897B}" destId="{C1192B62-C1FB-4782-B08E-9F7026473898}" srcOrd="0" destOrd="0" presId="urn:microsoft.com/office/officeart/2005/8/layout/process4"/>
    <dgm:cxn modelId="{2CE98DE2-96C8-4EB1-B19F-1E17018F6BB1}" srcId="{808DA946-15ED-430C-BDAD-EC663CD9897B}" destId="{5DA7E6F3-63AC-4865-A40C-5DC1DE6E61A9}" srcOrd="0" destOrd="0" parTransId="{719968B1-8EF6-42AF-9539-25EF43445D28}" sibTransId="{72BD4244-025D-4C4E-ACA8-4EC872C55AF6}"/>
    <dgm:cxn modelId="{02B260F0-02DA-4988-97A3-F967413DCE7A}" type="presOf" srcId="{808DA946-15ED-430C-BDAD-EC663CD9897B}" destId="{F94B642C-A56C-4CFF-B34C-1930B3CFD19A}" srcOrd="1" destOrd="0" presId="urn:microsoft.com/office/officeart/2005/8/layout/process4"/>
    <dgm:cxn modelId="{089AE9D5-43F6-4117-8D6D-C74BCE591DF6}" type="presParOf" srcId="{A5025C41-9AE3-45EF-8084-4B08C5700A0B}" destId="{D1698F40-5656-4618-92C4-F9D5CE7506EA}" srcOrd="0" destOrd="0" presId="urn:microsoft.com/office/officeart/2005/8/layout/process4"/>
    <dgm:cxn modelId="{C9D91812-ECB1-4C46-A893-3DEC227B74CA}" type="presParOf" srcId="{D1698F40-5656-4618-92C4-F9D5CE7506EA}" destId="{8C8696BD-3C40-4A9D-892B-77590540E56F}" srcOrd="0" destOrd="0" presId="urn:microsoft.com/office/officeart/2005/8/layout/process4"/>
    <dgm:cxn modelId="{DD7C9C8E-5037-4C98-84F1-FDDF6285898A}" type="presParOf" srcId="{A5025C41-9AE3-45EF-8084-4B08C5700A0B}" destId="{00DD83EC-1B5F-4987-81CB-1C8783BA69CB}" srcOrd="1" destOrd="0" presId="urn:microsoft.com/office/officeart/2005/8/layout/process4"/>
    <dgm:cxn modelId="{90E8CE4F-196D-4931-AA9A-A50976787017}" type="presParOf" srcId="{A5025C41-9AE3-45EF-8084-4B08C5700A0B}" destId="{5687007F-9EFE-4054-BFD1-CCC41FE0EF37}" srcOrd="2" destOrd="0" presId="urn:microsoft.com/office/officeart/2005/8/layout/process4"/>
    <dgm:cxn modelId="{B12DAEEA-DC3D-46C2-A9F8-1B9EFBE527B9}" type="presParOf" srcId="{5687007F-9EFE-4054-BFD1-CCC41FE0EF37}" destId="{C1192B62-C1FB-4782-B08E-9F7026473898}" srcOrd="0" destOrd="0" presId="urn:microsoft.com/office/officeart/2005/8/layout/process4"/>
    <dgm:cxn modelId="{4347C3D8-9764-4BA3-B7FE-13D07AB6E005}" type="presParOf" srcId="{5687007F-9EFE-4054-BFD1-CCC41FE0EF37}" destId="{F94B642C-A56C-4CFF-B34C-1930B3CFD19A}" srcOrd="1" destOrd="0" presId="urn:microsoft.com/office/officeart/2005/8/layout/process4"/>
    <dgm:cxn modelId="{2B08A920-896C-45A3-B5C2-D44AF3977BA9}" type="presParOf" srcId="{5687007F-9EFE-4054-BFD1-CCC41FE0EF37}" destId="{7023D225-B174-480A-BAD8-B269E53A9372}" srcOrd="2" destOrd="0" presId="urn:microsoft.com/office/officeart/2005/8/layout/process4"/>
    <dgm:cxn modelId="{C37DD054-BA00-42FF-9D6F-E131A20424A5}" type="presParOf" srcId="{7023D225-B174-480A-BAD8-B269E53A9372}" destId="{DF954D40-1721-4CC8-B700-45579273FC15}" srcOrd="0" destOrd="0" presId="urn:microsoft.com/office/officeart/2005/8/layout/process4"/>
    <dgm:cxn modelId="{1CD18CF1-B1C8-4CEF-989C-AC7085A5B6E5}" type="presParOf" srcId="{7023D225-B174-480A-BAD8-B269E53A9372}" destId="{CEB3AD2F-B6C7-46A1-8BD9-B7D732CE6B30}" srcOrd="1" destOrd="0" presId="urn:microsoft.com/office/officeart/2005/8/layout/process4"/>
    <dgm:cxn modelId="{AA52605B-4556-4A35-B4D5-14B54838CE79}" type="presParOf" srcId="{7023D225-B174-480A-BAD8-B269E53A9372}" destId="{5BC041D3-4973-4EF7-82E8-DE63979669CB}"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F2E3806-5B64-4970-8F37-3B97B385677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F568E9-C9F2-463C-BBD5-409D6287A013}">
      <dgm:prSet/>
      <dgm:spPr/>
      <dgm:t>
        <a:bodyPr/>
        <a:lstStyle/>
        <a:p>
          <a:pPr>
            <a:lnSpc>
              <a:spcPct val="100000"/>
            </a:lnSpc>
          </a:pPr>
          <a:r>
            <a:rPr lang="en-US"/>
            <a:t>Synthetically generated data that mimics real data without exposing sensitive information is a powerful tool in the war for data protection.</a:t>
          </a:r>
        </a:p>
      </dgm:t>
    </dgm:pt>
    <dgm:pt modelId="{026B8941-CA64-444E-8ACB-108BB8532915}" type="parTrans" cxnId="{5064E0BF-F403-4AE7-BCE9-13646F87E0FF}">
      <dgm:prSet/>
      <dgm:spPr/>
      <dgm:t>
        <a:bodyPr/>
        <a:lstStyle/>
        <a:p>
          <a:endParaRPr lang="en-US"/>
        </a:p>
      </dgm:t>
    </dgm:pt>
    <dgm:pt modelId="{882DBF98-39A2-48E6-8FBA-35164E3CCF9C}" type="sibTrans" cxnId="{5064E0BF-F403-4AE7-BCE9-13646F87E0FF}">
      <dgm:prSet/>
      <dgm:spPr/>
      <dgm:t>
        <a:bodyPr/>
        <a:lstStyle/>
        <a:p>
          <a:endParaRPr lang="en-US"/>
        </a:p>
      </dgm:t>
    </dgm:pt>
    <dgm:pt modelId="{FD25DEF8-1C09-4B71-8263-2B2776D95DBF}">
      <dgm:prSet/>
      <dgm:spPr/>
      <dgm:t>
        <a:bodyPr/>
        <a:lstStyle/>
        <a:p>
          <a:pPr>
            <a:lnSpc>
              <a:spcPct val="100000"/>
            </a:lnSpc>
          </a:pPr>
          <a:r>
            <a:rPr lang="en-US"/>
            <a:t>AI can enhance rules-based solutions.</a:t>
          </a:r>
        </a:p>
      </dgm:t>
    </dgm:pt>
    <dgm:pt modelId="{CA8BE89D-2C67-4D3A-B66A-05199A9018D1}" type="parTrans" cxnId="{506DF0BD-88A9-44ED-906B-D754F8AB99C0}">
      <dgm:prSet/>
      <dgm:spPr/>
      <dgm:t>
        <a:bodyPr/>
        <a:lstStyle/>
        <a:p>
          <a:endParaRPr lang="en-US"/>
        </a:p>
      </dgm:t>
    </dgm:pt>
    <dgm:pt modelId="{BE4C4114-40B9-418B-AD60-3DE9C096A2C7}" type="sibTrans" cxnId="{506DF0BD-88A9-44ED-906B-D754F8AB99C0}">
      <dgm:prSet/>
      <dgm:spPr/>
      <dgm:t>
        <a:bodyPr/>
        <a:lstStyle/>
        <a:p>
          <a:endParaRPr lang="en-US"/>
        </a:p>
      </dgm:t>
    </dgm:pt>
    <dgm:pt modelId="{FA3315DA-62B0-46E8-AAF3-D2FA225F4F1C}">
      <dgm:prSet/>
      <dgm:spPr/>
      <dgm:t>
        <a:bodyPr/>
        <a:lstStyle/>
        <a:p>
          <a:pPr>
            <a:lnSpc>
              <a:spcPct val="100000"/>
            </a:lnSpc>
          </a:pPr>
          <a:r>
            <a:rPr lang="en-US"/>
            <a:t>A promising solution for training ML models without risking privacy—</a:t>
          </a:r>
          <a:r>
            <a:rPr lang="en-US" b="1"/>
            <a:t>but only if it's validated to avoid leaking patterns or poisoning production LLMs.</a:t>
          </a:r>
          <a:endParaRPr lang="en-US"/>
        </a:p>
      </dgm:t>
    </dgm:pt>
    <dgm:pt modelId="{56F800F8-6D07-4B01-B492-4B0BA84C4BCF}" type="parTrans" cxnId="{B6A65A0E-19F1-4267-AEF0-C72DC2D1BED0}">
      <dgm:prSet/>
      <dgm:spPr/>
      <dgm:t>
        <a:bodyPr/>
        <a:lstStyle/>
        <a:p>
          <a:endParaRPr lang="en-US"/>
        </a:p>
      </dgm:t>
    </dgm:pt>
    <dgm:pt modelId="{CAEAAFE3-784A-4906-8BF0-8E13F9464172}" type="sibTrans" cxnId="{B6A65A0E-19F1-4267-AEF0-C72DC2D1BED0}">
      <dgm:prSet/>
      <dgm:spPr/>
      <dgm:t>
        <a:bodyPr/>
        <a:lstStyle/>
        <a:p>
          <a:endParaRPr lang="en-US"/>
        </a:p>
      </dgm:t>
    </dgm:pt>
    <dgm:pt modelId="{519E8F30-C6AE-4203-9B02-E88FFDD30228}" type="pres">
      <dgm:prSet presAssocID="{3F2E3806-5B64-4970-8F37-3B97B385677D}" presName="root" presStyleCnt="0">
        <dgm:presLayoutVars>
          <dgm:dir/>
          <dgm:resizeHandles val="exact"/>
        </dgm:presLayoutVars>
      </dgm:prSet>
      <dgm:spPr/>
    </dgm:pt>
    <dgm:pt modelId="{993F5F49-0A9B-4759-9D49-13DF88550AD8}" type="pres">
      <dgm:prSet presAssocID="{C4F568E9-C9F2-463C-BBD5-409D6287A013}" presName="compNode" presStyleCnt="0"/>
      <dgm:spPr/>
    </dgm:pt>
    <dgm:pt modelId="{12B8A3D4-DEC5-4772-AFFA-C907247177C6}" type="pres">
      <dgm:prSet presAssocID="{C4F568E9-C9F2-463C-BBD5-409D6287A013}" presName="bgRect" presStyleLbl="bgShp" presStyleIdx="0" presStyleCnt="3"/>
      <dgm:spPr/>
    </dgm:pt>
    <dgm:pt modelId="{87699B44-A50F-4855-A6DA-1B29D881C56E}" type="pres">
      <dgm:prSet presAssocID="{C4F568E9-C9F2-463C-BBD5-409D6287A0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2C5FC7D-556D-4A82-A211-4D8D89045652}" type="pres">
      <dgm:prSet presAssocID="{C4F568E9-C9F2-463C-BBD5-409D6287A013}" presName="spaceRect" presStyleCnt="0"/>
      <dgm:spPr/>
    </dgm:pt>
    <dgm:pt modelId="{1E246DE3-9113-4DC3-9F30-08994C13D9AE}" type="pres">
      <dgm:prSet presAssocID="{C4F568E9-C9F2-463C-BBD5-409D6287A013}" presName="parTx" presStyleLbl="revTx" presStyleIdx="0" presStyleCnt="3">
        <dgm:presLayoutVars>
          <dgm:chMax val="0"/>
          <dgm:chPref val="0"/>
        </dgm:presLayoutVars>
      </dgm:prSet>
      <dgm:spPr/>
    </dgm:pt>
    <dgm:pt modelId="{B8968E27-CD76-4169-A5CC-8422A500AF34}" type="pres">
      <dgm:prSet presAssocID="{882DBF98-39A2-48E6-8FBA-35164E3CCF9C}" presName="sibTrans" presStyleCnt="0"/>
      <dgm:spPr/>
    </dgm:pt>
    <dgm:pt modelId="{CE2F76A9-23B1-4082-BD5B-AFFAD210AA60}" type="pres">
      <dgm:prSet presAssocID="{FD25DEF8-1C09-4B71-8263-2B2776D95DBF}" presName="compNode" presStyleCnt="0"/>
      <dgm:spPr/>
    </dgm:pt>
    <dgm:pt modelId="{CD96A6C6-E6CC-4162-9981-AADF881C2470}" type="pres">
      <dgm:prSet presAssocID="{FD25DEF8-1C09-4B71-8263-2B2776D95DBF}" presName="bgRect" presStyleLbl="bgShp" presStyleIdx="1" presStyleCnt="3"/>
      <dgm:spPr/>
    </dgm:pt>
    <dgm:pt modelId="{C16E48AD-4DF3-4DB9-8195-B08FEE66410A}" type="pres">
      <dgm:prSet presAssocID="{FD25DEF8-1C09-4B71-8263-2B2776D95D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75A93C82-0DEE-4593-876A-608532BE57A6}" type="pres">
      <dgm:prSet presAssocID="{FD25DEF8-1C09-4B71-8263-2B2776D95DBF}" presName="spaceRect" presStyleCnt="0"/>
      <dgm:spPr/>
    </dgm:pt>
    <dgm:pt modelId="{32539F54-F0C5-47BE-BD18-452F360FF50D}" type="pres">
      <dgm:prSet presAssocID="{FD25DEF8-1C09-4B71-8263-2B2776D95DBF}" presName="parTx" presStyleLbl="revTx" presStyleIdx="1" presStyleCnt="3">
        <dgm:presLayoutVars>
          <dgm:chMax val="0"/>
          <dgm:chPref val="0"/>
        </dgm:presLayoutVars>
      </dgm:prSet>
      <dgm:spPr/>
    </dgm:pt>
    <dgm:pt modelId="{16AF56CF-8AC6-4634-BC45-8FE96D865B6F}" type="pres">
      <dgm:prSet presAssocID="{BE4C4114-40B9-418B-AD60-3DE9C096A2C7}" presName="sibTrans" presStyleCnt="0"/>
      <dgm:spPr/>
    </dgm:pt>
    <dgm:pt modelId="{1F407D9A-B599-42C4-95A1-12E124D9E072}" type="pres">
      <dgm:prSet presAssocID="{FA3315DA-62B0-46E8-AAF3-D2FA225F4F1C}" presName="compNode" presStyleCnt="0"/>
      <dgm:spPr/>
    </dgm:pt>
    <dgm:pt modelId="{6EFFEB97-5733-44DA-95E3-F4F76CD0E4B0}" type="pres">
      <dgm:prSet presAssocID="{FA3315DA-62B0-46E8-AAF3-D2FA225F4F1C}" presName="bgRect" presStyleLbl="bgShp" presStyleIdx="2" presStyleCnt="3"/>
      <dgm:spPr/>
    </dgm:pt>
    <dgm:pt modelId="{155D469D-A629-45DA-AB55-680EEAE9AF53}" type="pres">
      <dgm:prSet presAssocID="{FA3315DA-62B0-46E8-AAF3-D2FA225F4F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entist"/>
        </a:ext>
      </dgm:extLst>
    </dgm:pt>
    <dgm:pt modelId="{0BBAC3F8-CDDF-4D45-9E29-DB66FDE7B646}" type="pres">
      <dgm:prSet presAssocID="{FA3315DA-62B0-46E8-AAF3-D2FA225F4F1C}" presName="spaceRect" presStyleCnt="0"/>
      <dgm:spPr/>
    </dgm:pt>
    <dgm:pt modelId="{7CACB9D1-5B45-4C94-9BAD-8BCF84E93618}" type="pres">
      <dgm:prSet presAssocID="{FA3315DA-62B0-46E8-AAF3-D2FA225F4F1C}" presName="parTx" presStyleLbl="revTx" presStyleIdx="2" presStyleCnt="3">
        <dgm:presLayoutVars>
          <dgm:chMax val="0"/>
          <dgm:chPref val="0"/>
        </dgm:presLayoutVars>
      </dgm:prSet>
      <dgm:spPr/>
    </dgm:pt>
  </dgm:ptLst>
  <dgm:cxnLst>
    <dgm:cxn modelId="{B6A65A0E-19F1-4267-AEF0-C72DC2D1BED0}" srcId="{3F2E3806-5B64-4970-8F37-3B97B385677D}" destId="{FA3315DA-62B0-46E8-AAF3-D2FA225F4F1C}" srcOrd="2" destOrd="0" parTransId="{56F800F8-6D07-4B01-B492-4B0BA84C4BCF}" sibTransId="{CAEAAFE3-784A-4906-8BF0-8E13F9464172}"/>
    <dgm:cxn modelId="{7AAB7A19-4573-4D75-B817-BF95BB378231}" type="presOf" srcId="{3F2E3806-5B64-4970-8F37-3B97B385677D}" destId="{519E8F30-C6AE-4203-9B02-E88FFDD30228}" srcOrd="0" destOrd="0" presId="urn:microsoft.com/office/officeart/2018/2/layout/IconVerticalSolidList"/>
    <dgm:cxn modelId="{3F581F84-BE5E-4752-8416-B0025A09A137}" type="presOf" srcId="{FD25DEF8-1C09-4B71-8263-2B2776D95DBF}" destId="{32539F54-F0C5-47BE-BD18-452F360FF50D}" srcOrd="0" destOrd="0" presId="urn:microsoft.com/office/officeart/2018/2/layout/IconVerticalSolidList"/>
    <dgm:cxn modelId="{5EE4B794-27F9-41C5-8739-ED6F90B7047F}" type="presOf" srcId="{C4F568E9-C9F2-463C-BBD5-409D6287A013}" destId="{1E246DE3-9113-4DC3-9F30-08994C13D9AE}" srcOrd="0" destOrd="0" presId="urn:microsoft.com/office/officeart/2018/2/layout/IconVerticalSolidList"/>
    <dgm:cxn modelId="{9B4F66B2-6390-4D26-92B3-09396E49D399}" type="presOf" srcId="{FA3315DA-62B0-46E8-AAF3-D2FA225F4F1C}" destId="{7CACB9D1-5B45-4C94-9BAD-8BCF84E93618}" srcOrd="0" destOrd="0" presId="urn:microsoft.com/office/officeart/2018/2/layout/IconVerticalSolidList"/>
    <dgm:cxn modelId="{506DF0BD-88A9-44ED-906B-D754F8AB99C0}" srcId="{3F2E3806-5B64-4970-8F37-3B97B385677D}" destId="{FD25DEF8-1C09-4B71-8263-2B2776D95DBF}" srcOrd="1" destOrd="0" parTransId="{CA8BE89D-2C67-4D3A-B66A-05199A9018D1}" sibTransId="{BE4C4114-40B9-418B-AD60-3DE9C096A2C7}"/>
    <dgm:cxn modelId="{5064E0BF-F403-4AE7-BCE9-13646F87E0FF}" srcId="{3F2E3806-5B64-4970-8F37-3B97B385677D}" destId="{C4F568E9-C9F2-463C-BBD5-409D6287A013}" srcOrd="0" destOrd="0" parTransId="{026B8941-CA64-444E-8ACB-108BB8532915}" sibTransId="{882DBF98-39A2-48E6-8FBA-35164E3CCF9C}"/>
    <dgm:cxn modelId="{A2938BA5-8E89-46D0-9301-E47E191AAB7B}" type="presParOf" srcId="{519E8F30-C6AE-4203-9B02-E88FFDD30228}" destId="{993F5F49-0A9B-4759-9D49-13DF88550AD8}" srcOrd="0" destOrd="0" presId="urn:microsoft.com/office/officeart/2018/2/layout/IconVerticalSolidList"/>
    <dgm:cxn modelId="{9DEDAD96-7930-4150-AFBA-888E7D3FB9C0}" type="presParOf" srcId="{993F5F49-0A9B-4759-9D49-13DF88550AD8}" destId="{12B8A3D4-DEC5-4772-AFFA-C907247177C6}" srcOrd="0" destOrd="0" presId="urn:microsoft.com/office/officeart/2018/2/layout/IconVerticalSolidList"/>
    <dgm:cxn modelId="{AC1033C8-60D4-487B-B39B-FC1F3E1A8FF6}" type="presParOf" srcId="{993F5F49-0A9B-4759-9D49-13DF88550AD8}" destId="{87699B44-A50F-4855-A6DA-1B29D881C56E}" srcOrd="1" destOrd="0" presId="urn:microsoft.com/office/officeart/2018/2/layout/IconVerticalSolidList"/>
    <dgm:cxn modelId="{8FE33696-D6DC-41C1-8B3F-F334501468A1}" type="presParOf" srcId="{993F5F49-0A9B-4759-9D49-13DF88550AD8}" destId="{62C5FC7D-556D-4A82-A211-4D8D89045652}" srcOrd="2" destOrd="0" presId="urn:microsoft.com/office/officeart/2018/2/layout/IconVerticalSolidList"/>
    <dgm:cxn modelId="{46A4E304-00A2-45AA-9A4B-D5B2FFCB598E}" type="presParOf" srcId="{993F5F49-0A9B-4759-9D49-13DF88550AD8}" destId="{1E246DE3-9113-4DC3-9F30-08994C13D9AE}" srcOrd="3" destOrd="0" presId="urn:microsoft.com/office/officeart/2018/2/layout/IconVerticalSolidList"/>
    <dgm:cxn modelId="{CAD02D10-3C6C-4707-B1A9-7077EDBFB496}" type="presParOf" srcId="{519E8F30-C6AE-4203-9B02-E88FFDD30228}" destId="{B8968E27-CD76-4169-A5CC-8422A500AF34}" srcOrd="1" destOrd="0" presId="urn:microsoft.com/office/officeart/2018/2/layout/IconVerticalSolidList"/>
    <dgm:cxn modelId="{D5D2947F-177A-448B-88BF-175C60868017}" type="presParOf" srcId="{519E8F30-C6AE-4203-9B02-E88FFDD30228}" destId="{CE2F76A9-23B1-4082-BD5B-AFFAD210AA60}" srcOrd="2" destOrd="0" presId="urn:microsoft.com/office/officeart/2018/2/layout/IconVerticalSolidList"/>
    <dgm:cxn modelId="{BF345637-FD3A-4B17-936E-C74C07D4CD01}" type="presParOf" srcId="{CE2F76A9-23B1-4082-BD5B-AFFAD210AA60}" destId="{CD96A6C6-E6CC-4162-9981-AADF881C2470}" srcOrd="0" destOrd="0" presId="urn:microsoft.com/office/officeart/2018/2/layout/IconVerticalSolidList"/>
    <dgm:cxn modelId="{4E7AD4BD-5F2F-4D4B-973C-9513E2D67C25}" type="presParOf" srcId="{CE2F76A9-23B1-4082-BD5B-AFFAD210AA60}" destId="{C16E48AD-4DF3-4DB9-8195-B08FEE66410A}" srcOrd="1" destOrd="0" presId="urn:microsoft.com/office/officeart/2018/2/layout/IconVerticalSolidList"/>
    <dgm:cxn modelId="{FA1D9B14-2968-4326-9FBC-A111C6ED3837}" type="presParOf" srcId="{CE2F76A9-23B1-4082-BD5B-AFFAD210AA60}" destId="{75A93C82-0DEE-4593-876A-608532BE57A6}" srcOrd="2" destOrd="0" presId="urn:microsoft.com/office/officeart/2018/2/layout/IconVerticalSolidList"/>
    <dgm:cxn modelId="{E8B2DC38-18C3-4D96-800B-717C29D17206}" type="presParOf" srcId="{CE2F76A9-23B1-4082-BD5B-AFFAD210AA60}" destId="{32539F54-F0C5-47BE-BD18-452F360FF50D}" srcOrd="3" destOrd="0" presId="urn:microsoft.com/office/officeart/2018/2/layout/IconVerticalSolidList"/>
    <dgm:cxn modelId="{B76C53BB-BE78-48E0-BB18-264EED566AEB}" type="presParOf" srcId="{519E8F30-C6AE-4203-9B02-E88FFDD30228}" destId="{16AF56CF-8AC6-4634-BC45-8FE96D865B6F}" srcOrd="3" destOrd="0" presId="urn:microsoft.com/office/officeart/2018/2/layout/IconVerticalSolidList"/>
    <dgm:cxn modelId="{5F0BC525-B745-4D8E-8AAE-1050B07413CA}" type="presParOf" srcId="{519E8F30-C6AE-4203-9B02-E88FFDD30228}" destId="{1F407D9A-B599-42C4-95A1-12E124D9E072}" srcOrd="4" destOrd="0" presId="urn:microsoft.com/office/officeart/2018/2/layout/IconVerticalSolidList"/>
    <dgm:cxn modelId="{D93CEFD7-A329-456C-AC04-9AE2C4EAEC9B}" type="presParOf" srcId="{1F407D9A-B599-42C4-95A1-12E124D9E072}" destId="{6EFFEB97-5733-44DA-95E3-F4F76CD0E4B0}" srcOrd="0" destOrd="0" presId="urn:microsoft.com/office/officeart/2018/2/layout/IconVerticalSolidList"/>
    <dgm:cxn modelId="{BEFAD1B1-65CE-49DC-9BA6-507E4DC22492}" type="presParOf" srcId="{1F407D9A-B599-42C4-95A1-12E124D9E072}" destId="{155D469D-A629-45DA-AB55-680EEAE9AF53}" srcOrd="1" destOrd="0" presId="urn:microsoft.com/office/officeart/2018/2/layout/IconVerticalSolidList"/>
    <dgm:cxn modelId="{408475E8-D65A-49DE-AF0B-85C3D33F8E18}" type="presParOf" srcId="{1F407D9A-B599-42C4-95A1-12E124D9E072}" destId="{0BBAC3F8-CDDF-4D45-9E29-DB66FDE7B646}" srcOrd="2" destOrd="0" presId="urn:microsoft.com/office/officeart/2018/2/layout/IconVerticalSolidList"/>
    <dgm:cxn modelId="{025A28F0-14E4-49A0-903E-72829063706C}" type="presParOf" srcId="{1F407D9A-B599-42C4-95A1-12E124D9E072}" destId="{7CACB9D1-5B45-4C94-9BAD-8BCF84E936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97CCA0-7CF5-4036-919A-B9F6DC0A9E7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166ED30-A762-4C4A-9F94-C55EF11AD779}">
      <dgm:prSet/>
      <dgm:spPr/>
      <dgm:t>
        <a:bodyPr/>
        <a:lstStyle/>
        <a:p>
          <a:r>
            <a:rPr lang="en-US"/>
            <a:t>AI-driven threat detection and anomaly monitoring</a:t>
          </a:r>
        </a:p>
      </dgm:t>
    </dgm:pt>
    <dgm:pt modelId="{16A3B77B-D192-4B19-86B6-612FF695ABE5}" type="parTrans" cxnId="{FF9B8BDE-A729-4666-ADF4-D98805419D94}">
      <dgm:prSet/>
      <dgm:spPr/>
      <dgm:t>
        <a:bodyPr/>
        <a:lstStyle/>
        <a:p>
          <a:endParaRPr lang="en-US"/>
        </a:p>
      </dgm:t>
    </dgm:pt>
    <dgm:pt modelId="{80E081D9-F1E2-436B-BCB7-402C51076E89}" type="sibTrans" cxnId="{FF9B8BDE-A729-4666-ADF4-D98805419D94}">
      <dgm:prSet/>
      <dgm:spPr/>
      <dgm:t>
        <a:bodyPr/>
        <a:lstStyle/>
        <a:p>
          <a:endParaRPr lang="en-US"/>
        </a:p>
      </dgm:t>
    </dgm:pt>
    <dgm:pt modelId="{6988E078-396B-4F35-B83A-2B90A2EA76E2}">
      <dgm:prSet/>
      <dgm:spPr/>
      <dgm:t>
        <a:bodyPr/>
        <a:lstStyle/>
        <a:p>
          <a:r>
            <a:rPr lang="en-US" dirty="0"/>
            <a:t>Level appropriate training for users, development, and even operations. </a:t>
          </a:r>
        </a:p>
      </dgm:t>
    </dgm:pt>
    <dgm:pt modelId="{38446FC9-F8D6-4601-9E0F-C94AB681E12B}" type="parTrans" cxnId="{D0B0895B-5214-4C1D-BDC4-A8E9C2F88A0B}">
      <dgm:prSet/>
      <dgm:spPr/>
      <dgm:t>
        <a:bodyPr/>
        <a:lstStyle/>
        <a:p>
          <a:endParaRPr lang="en-US"/>
        </a:p>
      </dgm:t>
    </dgm:pt>
    <dgm:pt modelId="{1B0D8729-090B-4711-89DD-ACC262F21324}" type="sibTrans" cxnId="{D0B0895B-5214-4C1D-BDC4-A8E9C2F88A0B}">
      <dgm:prSet/>
      <dgm:spPr/>
      <dgm:t>
        <a:bodyPr/>
        <a:lstStyle/>
        <a:p>
          <a:endParaRPr lang="en-US"/>
        </a:p>
      </dgm:t>
    </dgm:pt>
    <dgm:pt modelId="{643F2203-F7D9-40C5-9BED-4F87900C4D0A}">
      <dgm:prSet/>
      <dgm:spPr/>
      <dgm:t>
        <a:bodyPr/>
        <a:lstStyle/>
        <a:p>
          <a:r>
            <a:rPr lang="en-US" dirty="0"/>
            <a:t>Advanced testing before it gets to users</a:t>
          </a:r>
        </a:p>
      </dgm:t>
    </dgm:pt>
    <dgm:pt modelId="{300BA844-AFC7-4241-9844-1D360A7C999C}" type="parTrans" cxnId="{C8D7B197-9992-432D-ACD7-190807AE9FD8}">
      <dgm:prSet/>
      <dgm:spPr/>
      <dgm:t>
        <a:bodyPr/>
        <a:lstStyle/>
        <a:p>
          <a:endParaRPr lang="en-US"/>
        </a:p>
      </dgm:t>
    </dgm:pt>
    <dgm:pt modelId="{C124FF91-C096-4EEE-A30F-341D2844E886}" type="sibTrans" cxnId="{C8D7B197-9992-432D-ACD7-190807AE9FD8}">
      <dgm:prSet/>
      <dgm:spPr/>
      <dgm:t>
        <a:bodyPr/>
        <a:lstStyle/>
        <a:p>
          <a:endParaRPr lang="en-US"/>
        </a:p>
      </dgm:t>
    </dgm:pt>
    <dgm:pt modelId="{FBEAF03E-F2ED-441E-B04B-BFF4ED47BC03}">
      <dgm:prSet/>
      <dgm:spPr/>
      <dgm:t>
        <a:bodyPr/>
        <a:lstStyle/>
        <a:p>
          <a:r>
            <a:rPr lang="en-US" dirty="0"/>
            <a:t>Continual security awareness, heavily augmented with AI tools</a:t>
          </a:r>
        </a:p>
      </dgm:t>
    </dgm:pt>
    <dgm:pt modelId="{7C0DBE30-2B69-484B-A0C1-16826171AB52}" type="parTrans" cxnId="{77CA8AEF-ADA6-4F25-8659-ABE8A521BEB8}">
      <dgm:prSet/>
      <dgm:spPr/>
      <dgm:t>
        <a:bodyPr/>
        <a:lstStyle/>
        <a:p>
          <a:endParaRPr lang="en-US"/>
        </a:p>
      </dgm:t>
    </dgm:pt>
    <dgm:pt modelId="{6575D56D-2771-4AB9-A2ED-466D4E377DC3}" type="sibTrans" cxnId="{77CA8AEF-ADA6-4F25-8659-ABE8A521BEB8}">
      <dgm:prSet/>
      <dgm:spPr/>
      <dgm:t>
        <a:bodyPr/>
        <a:lstStyle/>
        <a:p>
          <a:endParaRPr lang="en-US"/>
        </a:p>
      </dgm:t>
    </dgm:pt>
    <dgm:pt modelId="{3EECD0E6-7D70-469A-A4BE-5BF84C1773D3}" type="pres">
      <dgm:prSet presAssocID="{FB97CCA0-7CF5-4036-919A-B9F6DC0A9E7B}" presName="root" presStyleCnt="0">
        <dgm:presLayoutVars>
          <dgm:dir/>
          <dgm:resizeHandles val="exact"/>
        </dgm:presLayoutVars>
      </dgm:prSet>
      <dgm:spPr/>
    </dgm:pt>
    <dgm:pt modelId="{FF700C13-F02A-4D36-A795-4AC42606C6EA}" type="pres">
      <dgm:prSet presAssocID="{3166ED30-A762-4C4A-9F94-C55EF11AD779}" presName="compNode" presStyleCnt="0"/>
      <dgm:spPr/>
    </dgm:pt>
    <dgm:pt modelId="{A630747C-0C7B-4380-A3D8-1898F546AB2C}" type="pres">
      <dgm:prSet presAssocID="{3166ED30-A762-4C4A-9F94-C55EF11AD779}" presName="bgRect" presStyleLbl="bgShp" presStyleIdx="0" presStyleCnt="4"/>
      <dgm:spPr/>
    </dgm:pt>
    <dgm:pt modelId="{FED996A6-AD9E-480C-A6E8-6E87A4F819A2}" type="pres">
      <dgm:prSet presAssocID="{3166ED30-A762-4C4A-9F94-C55EF11AD7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698B2D6-2BDD-4187-87BD-E3CE4A3B5798}" type="pres">
      <dgm:prSet presAssocID="{3166ED30-A762-4C4A-9F94-C55EF11AD779}" presName="spaceRect" presStyleCnt="0"/>
      <dgm:spPr/>
    </dgm:pt>
    <dgm:pt modelId="{6A7CB5BB-9B83-425A-85D0-1214CBEE5407}" type="pres">
      <dgm:prSet presAssocID="{3166ED30-A762-4C4A-9F94-C55EF11AD779}" presName="parTx" presStyleLbl="revTx" presStyleIdx="0" presStyleCnt="4">
        <dgm:presLayoutVars>
          <dgm:chMax val="0"/>
          <dgm:chPref val="0"/>
        </dgm:presLayoutVars>
      </dgm:prSet>
      <dgm:spPr/>
    </dgm:pt>
    <dgm:pt modelId="{B5C5E72E-C56A-4870-B42E-A0666E5C8E35}" type="pres">
      <dgm:prSet presAssocID="{80E081D9-F1E2-436B-BCB7-402C51076E89}" presName="sibTrans" presStyleCnt="0"/>
      <dgm:spPr/>
    </dgm:pt>
    <dgm:pt modelId="{DDF53678-0443-4BE2-907F-BC33E33D3D6F}" type="pres">
      <dgm:prSet presAssocID="{6988E078-396B-4F35-B83A-2B90A2EA76E2}" presName="compNode" presStyleCnt="0"/>
      <dgm:spPr/>
    </dgm:pt>
    <dgm:pt modelId="{6829A64B-27D2-4DFB-9AC5-F8DA3E75CB3F}" type="pres">
      <dgm:prSet presAssocID="{6988E078-396B-4F35-B83A-2B90A2EA76E2}" presName="bgRect" presStyleLbl="bgShp" presStyleIdx="1" presStyleCnt="4"/>
      <dgm:spPr/>
    </dgm:pt>
    <dgm:pt modelId="{CA9F3FB8-805F-4EF1-9123-96625B24AC08}" type="pres">
      <dgm:prSet presAssocID="{6988E078-396B-4F35-B83A-2B90A2EA76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9C21EFCF-D524-43E1-8E67-AA83AFFEA769}" type="pres">
      <dgm:prSet presAssocID="{6988E078-396B-4F35-B83A-2B90A2EA76E2}" presName="spaceRect" presStyleCnt="0"/>
      <dgm:spPr/>
    </dgm:pt>
    <dgm:pt modelId="{8819CDA7-EBD8-4108-91FA-CBA0F5281D8B}" type="pres">
      <dgm:prSet presAssocID="{6988E078-396B-4F35-B83A-2B90A2EA76E2}" presName="parTx" presStyleLbl="revTx" presStyleIdx="1" presStyleCnt="4">
        <dgm:presLayoutVars>
          <dgm:chMax val="0"/>
          <dgm:chPref val="0"/>
        </dgm:presLayoutVars>
      </dgm:prSet>
      <dgm:spPr/>
    </dgm:pt>
    <dgm:pt modelId="{3170B4A2-BE37-4119-ACC5-622895563155}" type="pres">
      <dgm:prSet presAssocID="{1B0D8729-090B-4711-89DD-ACC262F21324}" presName="sibTrans" presStyleCnt="0"/>
      <dgm:spPr/>
    </dgm:pt>
    <dgm:pt modelId="{6C205BE1-6B04-4EC7-8AA0-756B8283A987}" type="pres">
      <dgm:prSet presAssocID="{643F2203-F7D9-40C5-9BED-4F87900C4D0A}" presName="compNode" presStyleCnt="0"/>
      <dgm:spPr/>
    </dgm:pt>
    <dgm:pt modelId="{A5877B91-E33D-4E56-BD8A-E4FB211652E2}" type="pres">
      <dgm:prSet presAssocID="{643F2203-F7D9-40C5-9BED-4F87900C4D0A}" presName="bgRect" presStyleLbl="bgShp" presStyleIdx="2" presStyleCnt="4"/>
      <dgm:spPr/>
    </dgm:pt>
    <dgm:pt modelId="{98B07F57-0D22-416F-8326-B0774F81090F}" type="pres">
      <dgm:prSet presAssocID="{643F2203-F7D9-40C5-9BED-4F87900C4D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9DE73BA-1F7E-4CF7-8A8A-4163FADCC2ED}" type="pres">
      <dgm:prSet presAssocID="{643F2203-F7D9-40C5-9BED-4F87900C4D0A}" presName="spaceRect" presStyleCnt="0"/>
      <dgm:spPr/>
    </dgm:pt>
    <dgm:pt modelId="{6CC02D9D-B1BA-488D-8EEF-D05E561E791D}" type="pres">
      <dgm:prSet presAssocID="{643F2203-F7D9-40C5-9BED-4F87900C4D0A}" presName="parTx" presStyleLbl="revTx" presStyleIdx="2" presStyleCnt="4">
        <dgm:presLayoutVars>
          <dgm:chMax val="0"/>
          <dgm:chPref val="0"/>
        </dgm:presLayoutVars>
      </dgm:prSet>
      <dgm:spPr/>
    </dgm:pt>
    <dgm:pt modelId="{0B6D0FA9-BADF-4947-8D4C-285075E4A161}" type="pres">
      <dgm:prSet presAssocID="{C124FF91-C096-4EEE-A30F-341D2844E886}" presName="sibTrans" presStyleCnt="0"/>
      <dgm:spPr/>
    </dgm:pt>
    <dgm:pt modelId="{AFFF84A2-D6FB-431A-8B9A-F3CB78DAED65}" type="pres">
      <dgm:prSet presAssocID="{FBEAF03E-F2ED-441E-B04B-BFF4ED47BC03}" presName="compNode" presStyleCnt="0"/>
      <dgm:spPr/>
    </dgm:pt>
    <dgm:pt modelId="{BAF77E02-6621-41B1-9343-A61EBFBB4D0E}" type="pres">
      <dgm:prSet presAssocID="{FBEAF03E-F2ED-441E-B04B-BFF4ED47BC03}" presName="bgRect" presStyleLbl="bgShp" presStyleIdx="3" presStyleCnt="4"/>
      <dgm:spPr/>
    </dgm:pt>
    <dgm:pt modelId="{34A51509-3798-48AB-B339-FF3B1D397E01}" type="pres">
      <dgm:prSet presAssocID="{FBEAF03E-F2ED-441E-B04B-BFF4ED47BC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FDA6F66C-C03A-4167-9400-10EED6761A10}" type="pres">
      <dgm:prSet presAssocID="{FBEAF03E-F2ED-441E-B04B-BFF4ED47BC03}" presName="spaceRect" presStyleCnt="0"/>
      <dgm:spPr/>
    </dgm:pt>
    <dgm:pt modelId="{ACC4BAAC-6FFA-4524-BD23-090CCAD6B2AF}" type="pres">
      <dgm:prSet presAssocID="{FBEAF03E-F2ED-441E-B04B-BFF4ED47BC03}" presName="parTx" presStyleLbl="revTx" presStyleIdx="3" presStyleCnt="4">
        <dgm:presLayoutVars>
          <dgm:chMax val="0"/>
          <dgm:chPref val="0"/>
        </dgm:presLayoutVars>
      </dgm:prSet>
      <dgm:spPr/>
    </dgm:pt>
  </dgm:ptLst>
  <dgm:cxnLst>
    <dgm:cxn modelId="{A2E62540-7889-49AB-B579-ADFA121D37A5}" type="presOf" srcId="{3166ED30-A762-4C4A-9F94-C55EF11AD779}" destId="{6A7CB5BB-9B83-425A-85D0-1214CBEE5407}" srcOrd="0" destOrd="0" presId="urn:microsoft.com/office/officeart/2018/2/layout/IconVerticalSolidList"/>
    <dgm:cxn modelId="{D0B0895B-5214-4C1D-BDC4-A8E9C2F88A0B}" srcId="{FB97CCA0-7CF5-4036-919A-B9F6DC0A9E7B}" destId="{6988E078-396B-4F35-B83A-2B90A2EA76E2}" srcOrd="1" destOrd="0" parTransId="{38446FC9-F8D6-4601-9E0F-C94AB681E12B}" sibTransId="{1B0D8729-090B-4711-89DD-ACC262F21324}"/>
    <dgm:cxn modelId="{736FB442-4FDC-4949-B411-349A53C78911}" type="presOf" srcId="{FB97CCA0-7CF5-4036-919A-B9F6DC0A9E7B}" destId="{3EECD0E6-7D70-469A-A4BE-5BF84C1773D3}" srcOrd="0" destOrd="0" presId="urn:microsoft.com/office/officeart/2018/2/layout/IconVerticalSolidList"/>
    <dgm:cxn modelId="{97BAB356-3DAB-4B77-AADB-D81B16D04364}" type="presOf" srcId="{FBEAF03E-F2ED-441E-B04B-BFF4ED47BC03}" destId="{ACC4BAAC-6FFA-4524-BD23-090CCAD6B2AF}" srcOrd="0" destOrd="0" presId="urn:microsoft.com/office/officeart/2018/2/layout/IconVerticalSolidList"/>
    <dgm:cxn modelId="{47365979-A082-4828-850C-54BB0A7B33FA}" type="presOf" srcId="{643F2203-F7D9-40C5-9BED-4F87900C4D0A}" destId="{6CC02D9D-B1BA-488D-8EEF-D05E561E791D}" srcOrd="0" destOrd="0" presId="urn:microsoft.com/office/officeart/2018/2/layout/IconVerticalSolidList"/>
    <dgm:cxn modelId="{C8D7B197-9992-432D-ACD7-190807AE9FD8}" srcId="{FB97CCA0-7CF5-4036-919A-B9F6DC0A9E7B}" destId="{643F2203-F7D9-40C5-9BED-4F87900C4D0A}" srcOrd="2" destOrd="0" parTransId="{300BA844-AFC7-4241-9844-1D360A7C999C}" sibTransId="{C124FF91-C096-4EEE-A30F-341D2844E886}"/>
    <dgm:cxn modelId="{834F07C6-5990-4985-AF57-BF6C2C86D9A6}" type="presOf" srcId="{6988E078-396B-4F35-B83A-2B90A2EA76E2}" destId="{8819CDA7-EBD8-4108-91FA-CBA0F5281D8B}" srcOrd="0" destOrd="0" presId="urn:microsoft.com/office/officeart/2018/2/layout/IconVerticalSolidList"/>
    <dgm:cxn modelId="{FF9B8BDE-A729-4666-ADF4-D98805419D94}" srcId="{FB97CCA0-7CF5-4036-919A-B9F6DC0A9E7B}" destId="{3166ED30-A762-4C4A-9F94-C55EF11AD779}" srcOrd="0" destOrd="0" parTransId="{16A3B77B-D192-4B19-86B6-612FF695ABE5}" sibTransId="{80E081D9-F1E2-436B-BCB7-402C51076E89}"/>
    <dgm:cxn modelId="{77CA8AEF-ADA6-4F25-8659-ABE8A521BEB8}" srcId="{FB97CCA0-7CF5-4036-919A-B9F6DC0A9E7B}" destId="{FBEAF03E-F2ED-441E-B04B-BFF4ED47BC03}" srcOrd="3" destOrd="0" parTransId="{7C0DBE30-2B69-484B-A0C1-16826171AB52}" sibTransId="{6575D56D-2771-4AB9-A2ED-466D4E377DC3}"/>
    <dgm:cxn modelId="{5E2591CB-F926-4DA3-BDC5-F9A1546E35F5}" type="presParOf" srcId="{3EECD0E6-7D70-469A-A4BE-5BF84C1773D3}" destId="{FF700C13-F02A-4D36-A795-4AC42606C6EA}" srcOrd="0" destOrd="0" presId="urn:microsoft.com/office/officeart/2018/2/layout/IconVerticalSolidList"/>
    <dgm:cxn modelId="{EA6706F2-C576-49B1-B1D1-272C9A1B2070}" type="presParOf" srcId="{FF700C13-F02A-4D36-A795-4AC42606C6EA}" destId="{A630747C-0C7B-4380-A3D8-1898F546AB2C}" srcOrd="0" destOrd="0" presId="urn:microsoft.com/office/officeart/2018/2/layout/IconVerticalSolidList"/>
    <dgm:cxn modelId="{6838213A-E13C-48B9-9BE9-4476CA279BAB}" type="presParOf" srcId="{FF700C13-F02A-4D36-A795-4AC42606C6EA}" destId="{FED996A6-AD9E-480C-A6E8-6E87A4F819A2}" srcOrd="1" destOrd="0" presId="urn:microsoft.com/office/officeart/2018/2/layout/IconVerticalSolidList"/>
    <dgm:cxn modelId="{33A3CF3E-7BB5-4DB9-9D3B-F0041ECB9A0F}" type="presParOf" srcId="{FF700C13-F02A-4D36-A795-4AC42606C6EA}" destId="{3698B2D6-2BDD-4187-87BD-E3CE4A3B5798}" srcOrd="2" destOrd="0" presId="urn:microsoft.com/office/officeart/2018/2/layout/IconVerticalSolidList"/>
    <dgm:cxn modelId="{EFDB0E21-C4FA-447C-9454-E06C878F6BAC}" type="presParOf" srcId="{FF700C13-F02A-4D36-A795-4AC42606C6EA}" destId="{6A7CB5BB-9B83-425A-85D0-1214CBEE5407}" srcOrd="3" destOrd="0" presId="urn:microsoft.com/office/officeart/2018/2/layout/IconVerticalSolidList"/>
    <dgm:cxn modelId="{30D1A36D-F47F-4104-9A46-B89065690349}" type="presParOf" srcId="{3EECD0E6-7D70-469A-A4BE-5BF84C1773D3}" destId="{B5C5E72E-C56A-4870-B42E-A0666E5C8E35}" srcOrd="1" destOrd="0" presId="urn:microsoft.com/office/officeart/2018/2/layout/IconVerticalSolidList"/>
    <dgm:cxn modelId="{43343112-577D-4044-A5D6-7109425AA64A}" type="presParOf" srcId="{3EECD0E6-7D70-469A-A4BE-5BF84C1773D3}" destId="{DDF53678-0443-4BE2-907F-BC33E33D3D6F}" srcOrd="2" destOrd="0" presId="urn:microsoft.com/office/officeart/2018/2/layout/IconVerticalSolidList"/>
    <dgm:cxn modelId="{DD7EADAA-01B9-47EB-827F-8B01B506C76E}" type="presParOf" srcId="{DDF53678-0443-4BE2-907F-BC33E33D3D6F}" destId="{6829A64B-27D2-4DFB-9AC5-F8DA3E75CB3F}" srcOrd="0" destOrd="0" presId="urn:microsoft.com/office/officeart/2018/2/layout/IconVerticalSolidList"/>
    <dgm:cxn modelId="{589ED598-A376-40A5-B1CE-83F864A6F0D8}" type="presParOf" srcId="{DDF53678-0443-4BE2-907F-BC33E33D3D6F}" destId="{CA9F3FB8-805F-4EF1-9123-96625B24AC08}" srcOrd="1" destOrd="0" presId="urn:microsoft.com/office/officeart/2018/2/layout/IconVerticalSolidList"/>
    <dgm:cxn modelId="{BB479176-62C6-46F3-B993-3E187FFC7F9E}" type="presParOf" srcId="{DDF53678-0443-4BE2-907F-BC33E33D3D6F}" destId="{9C21EFCF-D524-43E1-8E67-AA83AFFEA769}" srcOrd="2" destOrd="0" presId="urn:microsoft.com/office/officeart/2018/2/layout/IconVerticalSolidList"/>
    <dgm:cxn modelId="{D66444D6-1335-4FE1-A0B5-39C6EFB556DD}" type="presParOf" srcId="{DDF53678-0443-4BE2-907F-BC33E33D3D6F}" destId="{8819CDA7-EBD8-4108-91FA-CBA0F5281D8B}" srcOrd="3" destOrd="0" presId="urn:microsoft.com/office/officeart/2018/2/layout/IconVerticalSolidList"/>
    <dgm:cxn modelId="{A7415536-BFF7-4806-9357-DCAF6A5659B1}" type="presParOf" srcId="{3EECD0E6-7D70-469A-A4BE-5BF84C1773D3}" destId="{3170B4A2-BE37-4119-ACC5-622895563155}" srcOrd="3" destOrd="0" presId="urn:microsoft.com/office/officeart/2018/2/layout/IconVerticalSolidList"/>
    <dgm:cxn modelId="{C1A5F2EC-C6FF-4ABF-8045-194A05311FD6}" type="presParOf" srcId="{3EECD0E6-7D70-469A-A4BE-5BF84C1773D3}" destId="{6C205BE1-6B04-4EC7-8AA0-756B8283A987}" srcOrd="4" destOrd="0" presId="urn:microsoft.com/office/officeart/2018/2/layout/IconVerticalSolidList"/>
    <dgm:cxn modelId="{8D8D816A-8D4B-46CC-A6A9-1DB68CFDDFEF}" type="presParOf" srcId="{6C205BE1-6B04-4EC7-8AA0-756B8283A987}" destId="{A5877B91-E33D-4E56-BD8A-E4FB211652E2}" srcOrd="0" destOrd="0" presId="urn:microsoft.com/office/officeart/2018/2/layout/IconVerticalSolidList"/>
    <dgm:cxn modelId="{A1ED754E-D130-420C-ABAC-90E872637230}" type="presParOf" srcId="{6C205BE1-6B04-4EC7-8AA0-756B8283A987}" destId="{98B07F57-0D22-416F-8326-B0774F81090F}" srcOrd="1" destOrd="0" presId="urn:microsoft.com/office/officeart/2018/2/layout/IconVerticalSolidList"/>
    <dgm:cxn modelId="{6F02DE7D-A71F-4456-B0C4-DB6A5EE93B9B}" type="presParOf" srcId="{6C205BE1-6B04-4EC7-8AA0-756B8283A987}" destId="{39DE73BA-1F7E-4CF7-8A8A-4163FADCC2ED}" srcOrd="2" destOrd="0" presId="urn:microsoft.com/office/officeart/2018/2/layout/IconVerticalSolidList"/>
    <dgm:cxn modelId="{3416F358-70D3-4D6C-A737-CA3FB5349765}" type="presParOf" srcId="{6C205BE1-6B04-4EC7-8AA0-756B8283A987}" destId="{6CC02D9D-B1BA-488D-8EEF-D05E561E791D}" srcOrd="3" destOrd="0" presId="urn:microsoft.com/office/officeart/2018/2/layout/IconVerticalSolidList"/>
    <dgm:cxn modelId="{ADB6A6D2-4CE9-428C-8368-D988269338FD}" type="presParOf" srcId="{3EECD0E6-7D70-469A-A4BE-5BF84C1773D3}" destId="{0B6D0FA9-BADF-4947-8D4C-285075E4A161}" srcOrd="5" destOrd="0" presId="urn:microsoft.com/office/officeart/2018/2/layout/IconVerticalSolidList"/>
    <dgm:cxn modelId="{280AB147-4ACA-477F-8A85-45F32FEA21E8}" type="presParOf" srcId="{3EECD0E6-7D70-469A-A4BE-5BF84C1773D3}" destId="{AFFF84A2-D6FB-431A-8B9A-F3CB78DAED65}" srcOrd="6" destOrd="0" presId="urn:microsoft.com/office/officeart/2018/2/layout/IconVerticalSolidList"/>
    <dgm:cxn modelId="{97061627-6C1B-4B77-97E1-C1F423412BF9}" type="presParOf" srcId="{AFFF84A2-D6FB-431A-8B9A-F3CB78DAED65}" destId="{BAF77E02-6621-41B1-9343-A61EBFBB4D0E}" srcOrd="0" destOrd="0" presId="urn:microsoft.com/office/officeart/2018/2/layout/IconVerticalSolidList"/>
    <dgm:cxn modelId="{BB580C96-D0BD-4789-9883-462A72F320A6}" type="presParOf" srcId="{AFFF84A2-D6FB-431A-8B9A-F3CB78DAED65}" destId="{34A51509-3798-48AB-B339-FF3B1D397E01}" srcOrd="1" destOrd="0" presId="urn:microsoft.com/office/officeart/2018/2/layout/IconVerticalSolidList"/>
    <dgm:cxn modelId="{15657474-BAA4-40C2-BD80-9CB8B80B45BA}" type="presParOf" srcId="{AFFF84A2-D6FB-431A-8B9A-F3CB78DAED65}" destId="{FDA6F66C-C03A-4167-9400-10EED6761A10}" srcOrd="2" destOrd="0" presId="urn:microsoft.com/office/officeart/2018/2/layout/IconVerticalSolidList"/>
    <dgm:cxn modelId="{CCEC22BC-8EEA-4BD8-84F2-4E36C3D092B4}" type="presParOf" srcId="{AFFF84A2-D6FB-431A-8B9A-F3CB78DAED65}" destId="{ACC4BAAC-6FFA-4524-BD23-090CCAD6B2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AE4EC3F-C055-48CE-B4CC-54CA8773E8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CA3614-587C-473F-9C77-CEDA142DD552}">
      <dgm:prSet/>
      <dgm:spPr/>
      <dgm:t>
        <a:bodyPr/>
        <a:lstStyle/>
        <a:p>
          <a:pPr>
            <a:lnSpc>
              <a:spcPct val="100000"/>
            </a:lnSpc>
          </a:pPr>
          <a:r>
            <a:rPr lang="en-US" dirty="0"/>
            <a:t>Have a list of sanctioned AI tools with clear security to prevent employees from seeking alternatives.</a:t>
          </a:r>
        </a:p>
      </dgm:t>
    </dgm:pt>
    <dgm:pt modelId="{C1F1871C-7695-4173-BEBE-03CB61FC965C}" type="parTrans" cxnId="{D90253C9-CB16-48A3-ABB2-EA1F505581FD}">
      <dgm:prSet/>
      <dgm:spPr/>
      <dgm:t>
        <a:bodyPr/>
        <a:lstStyle/>
        <a:p>
          <a:endParaRPr lang="en-US"/>
        </a:p>
      </dgm:t>
    </dgm:pt>
    <dgm:pt modelId="{A4F616F8-78EB-494E-BB34-D86D1D5FA4F2}" type="sibTrans" cxnId="{D90253C9-CB16-48A3-ABB2-EA1F505581FD}">
      <dgm:prSet/>
      <dgm:spPr/>
      <dgm:t>
        <a:bodyPr/>
        <a:lstStyle/>
        <a:p>
          <a:endParaRPr lang="en-US"/>
        </a:p>
      </dgm:t>
    </dgm:pt>
    <dgm:pt modelId="{9D193973-FA67-4F59-A33D-C943B87683D5}">
      <dgm:prSet/>
      <dgm:spPr/>
      <dgm:t>
        <a:bodyPr/>
        <a:lstStyle/>
        <a:p>
          <a:pPr>
            <a:lnSpc>
              <a:spcPct val="100000"/>
            </a:lnSpc>
          </a:pPr>
          <a:r>
            <a:rPr lang="en-US"/>
            <a:t>Consider creating a centralized AI platform to safely perform AI experimentation for trusted individuals.</a:t>
          </a:r>
        </a:p>
      </dgm:t>
    </dgm:pt>
    <dgm:pt modelId="{A32E2A05-2544-4757-8BC9-F33561B0A5D5}" type="parTrans" cxnId="{5A91F764-2B0B-4036-B15F-C8CC4FEB50EA}">
      <dgm:prSet/>
      <dgm:spPr/>
      <dgm:t>
        <a:bodyPr/>
        <a:lstStyle/>
        <a:p>
          <a:endParaRPr lang="en-US"/>
        </a:p>
      </dgm:t>
    </dgm:pt>
    <dgm:pt modelId="{993580FA-FE25-427B-8E47-12A509D15942}" type="sibTrans" cxnId="{5A91F764-2B0B-4036-B15F-C8CC4FEB50EA}">
      <dgm:prSet/>
      <dgm:spPr/>
      <dgm:t>
        <a:bodyPr/>
        <a:lstStyle/>
        <a:p>
          <a:endParaRPr lang="en-US"/>
        </a:p>
      </dgm:t>
    </dgm:pt>
    <dgm:pt modelId="{DE698572-0D85-459E-A018-09B47D138004}">
      <dgm:prSet/>
      <dgm:spPr/>
      <dgm:t>
        <a:bodyPr/>
        <a:lstStyle/>
        <a:p>
          <a:pPr>
            <a:lnSpc>
              <a:spcPct val="100000"/>
            </a:lnSpc>
          </a:pPr>
          <a:r>
            <a:rPr lang="en-US" dirty="0"/>
            <a:t>Principle of Least Privileged works for AI just as it does for database technology.</a:t>
          </a:r>
        </a:p>
      </dgm:t>
    </dgm:pt>
    <dgm:pt modelId="{449D01B0-1915-400B-9708-32CA4C42E067}" type="parTrans" cxnId="{FBCC50C6-01C6-42F9-B000-D68F93F1E866}">
      <dgm:prSet/>
      <dgm:spPr/>
      <dgm:t>
        <a:bodyPr/>
        <a:lstStyle/>
        <a:p>
          <a:endParaRPr lang="en-US"/>
        </a:p>
      </dgm:t>
    </dgm:pt>
    <dgm:pt modelId="{276483E5-BD23-464B-AE02-50EA84EE603F}" type="sibTrans" cxnId="{FBCC50C6-01C6-42F9-B000-D68F93F1E866}">
      <dgm:prSet/>
      <dgm:spPr/>
      <dgm:t>
        <a:bodyPr/>
        <a:lstStyle/>
        <a:p>
          <a:endParaRPr lang="en-US"/>
        </a:p>
      </dgm:t>
    </dgm:pt>
    <dgm:pt modelId="{E04E6FAC-B2EA-45A1-B3C0-190129291F2F}">
      <dgm:prSet/>
      <dgm:spPr/>
      <dgm:t>
        <a:bodyPr/>
        <a:lstStyle/>
        <a:p>
          <a:pPr>
            <a:lnSpc>
              <a:spcPct val="100000"/>
            </a:lnSpc>
          </a:pPr>
          <a:r>
            <a:rPr lang="en-US" dirty="0"/>
            <a:t>Monitor and sanitize Inputs and Outputs</a:t>
          </a:r>
        </a:p>
      </dgm:t>
    </dgm:pt>
    <dgm:pt modelId="{FEB63384-D827-45FB-A7C1-2BBCF6804216}" type="parTrans" cxnId="{403EC5F5-36B3-4E13-874C-65DD68F3D1D3}">
      <dgm:prSet/>
      <dgm:spPr/>
      <dgm:t>
        <a:bodyPr/>
        <a:lstStyle/>
        <a:p>
          <a:endParaRPr lang="en-US"/>
        </a:p>
      </dgm:t>
    </dgm:pt>
    <dgm:pt modelId="{09A67AA0-7F08-4ECE-8FF7-D917EECB10C6}" type="sibTrans" cxnId="{403EC5F5-36B3-4E13-874C-65DD68F3D1D3}">
      <dgm:prSet/>
      <dgm:spPr/>
      <dgm:t>
        <a:bodyPr/>
        <a:lstStyle/>
        <a:p>
          <a:endParaRPr lang="en-US"/>
        </a:p>
      </dgm:t>
    </dgm:pt>
    <dgm:pt modelId="{1229BDEB-41C3-4B8C-B6CB-EA0361429415}">
      <dgm:prSet/>
      <dgm:spPr/>
      <dgm:t>
        <a:bodyPr/>
        <a:lstStyle/>
        <a:p>
          <a:pPr>
            <a:lnSpc>
              <a:spcPct val="100000"/>
            </a:lnSpc>
          </a:pPr>
          <a:r>
            <a:rPr lang="en-US" dirty="0"/>
            <a:t>Utilize rights, privileges and access controls at </a:t>
          </a:r>
          <a:r>
            <a:rPr lang="en-US"/>
            <a:t>every tier of AI.</a:t>
          </a:r>
          <a:endParaRPr lang="en-US" dirty="0"/>
        </a:p>
      </dgm:t>
    </dgm:pt>
    <dgm:pt modelId="{E12EBEDA-9F33-47D2-BC7F-1943D2D86AAE}" type="parTrans" cxnId="{552468FB-8E0B-461E-9019-81E4B0DEFC2B}">
      <dgm:prSet/>
      <dgm:spPr/>
      <dgm:t>
        <a:bodyPr/>
        <a:lstStyle/>
        <a:p>
          <a:endParaRPr lang="en-US"/>
        </a:p>
      </dgm:t>
    </dgm:pt>
    <dgm:pt modelId="{9C94F006-8C42-44EA-8CCD-147A00378871}" type="sibTrans" cxnId="{552468FB-8E0B-461E-9019-81E4B0DEFC2B}">
      <dgm:prSet/>
      <dgm:spPr/>
      <dgm:t>
        <a:bodyPr/>
        <a:lstStyle/>
        <a:p>
          <a:endParaRPr lang="en-US"/>
        </a:p>
      </dgm:t>
    </dgm:pt>
    <dgm:pt modelId="{6ABB2B63-7A28-4318-8230-EB0BF47C3A61}">
      <dgm:prSet/>
      <dgm:spPr/>
      <dgm:t>
        <a:bodyPr/>
        <a:lstStyle/>
        <a:p>
          <a:pPr>
            <a:lnSpc>
              <a:spcPct val="100000"/>
            </a:lnSpc>
          </a:pPr>
          <a:r>
            <a:rPr lang="en-US" dirty="0"/>
            <a:t>Enforce data classification, data masking and </a:t>
          </a:r>
          <a:r>
            <a:rPr lang="en-US" dirty="0" err="1"/>
            <a:t>subsetting</a:t>
          </a:r>
          <a:r>
            <a:rPr lang="en-US" dirty="0"/>
            <a:t> to limit risk in environments.</a:t>
          </a:r>
        </a:p>
      </dgm:t>
    </dgm:pt>
    <dgm:pt modelId="{67412CCD-0F34-4147-88ED-5F068514A0EF}" type="parTrans" cxnId="{08AB43EF-007A-45CB-A16D-2F9473A7FDDD}">
      <dgm:prSet/>
      <dgm:spPr/>
      <dgm:t>
        <a:bodyPr/>
        <a:lstStyle/>
        <a:p>
          <a:endParaRPr lang="en-US"/>
        </a:p>
      </dgm:t>
    </dgm:pt>
    <dgm:pt modelId="{F8507FC4-6088-45BA-B432-1708CB149EDD}" type="sibTrans" cxnId="{08AB43EF-007A-45CB-A16D-2F9473A7FDDD}">
      <dgm:prSet/>
      <dgm:spPr/>
      <dgm:t>
        <a:bodyPr/>
        <a:lstStyle/>
        <a:p>
          <a:endParaRPr lang="en-US"/>
        </a:p>
      </dgm:t>
    </dgm:pt>
    <dgm:pt modelId="{0AED4105-1E8F-4DF7-A78C-F03DE576A7AC}" type="pres">
      <dgm:prSet presAssocID="{3AE4EC3F-C055-48CE-B4CC-54CA8773E814}" presName="root" presStyleCnt="0">
        <dgm:presLayoutVars>
          <dgm:dir/>
          <dgm:resizeHandles val="exact"/>
        </dgm:presLayoutVars>
      </dgm:prSet>
      <dgm:spPr/>
    </dgm:pt>
    <dgm:pt modelId="{E8D2AF7E-F3AA-4094-9950-70A99984100C}" type="pres">
      <dgm:prSet presAssocID="{59CA3614-587C-473F-9C77-CEDA142DD552}" presName="compNode" presStyleCnt="0"/>
      <dgm:spPr/>
    </dgm:pt>
    <dgm:pt modelId="{A68D0AE0-81CE-4EB7-8575-303301E2055C}" type="pres">
      <dgm:prSet presAssocID="{59CA3614-587C-473F-9C77-CEDA142DD552}" presName="bgRect" presStyleLbl="bgShp" presStyleIdx="0" presStyleCnt="6"/>
      <dgm:spPr/>
    </dgm:pt>
    <dgm:pt modelId="{C10C8529-68AF-4412-AF1E-061C43260253}" type="pres">
      <dgm:prSet presAssocID="{59CA3614-587C-473F-9C77-CEDA142DD5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0E77FB12-D732-462B-812D-86D4981E6528}" type="pres">
      <dgm:prSet presAssocID="{59CA3614-587C-473F-9C77-CEDA142DD552}" presName="spaceRect" presStyleCnt="0"/>
      <dgm:spPr/>
    </dgm:pt>
    <dgm:pt modelId="{D5D6E4EA-0594-48D5-BD49-202495E48AB0}" type="pres">
      <dgm:prSet presAssocID="{59CA3614-587C-473F-9C77-CEDA142DD552}" presName="parTx" presStyleLbl="revTx" presStyleIdx="0" presStyleCnt="6">
        <dgm:presLayoutVars>
          <dgm:chMax val="0"/>
          <dgm:chPref val="0"/>
        </dgm:presLayoutVars>
      </dgm:prSet>
      <dgm:spPr/>
    </dgm:pt>
    <dgm:pt modelId="{BA974935-E8A0-4A7F-9510-E96EE44151B3}" type="pres">
      <dgm:prSet presAssocID="{A4F616F8-78EB-494E-BB34-D86D1D5FA4F2}" presName="sibTrans" presStyleCnt="0"/>
      <dgm:spPr/>
    </dgm:pt>
    <dgm:pt modelId="{53977DFF-7AD4-4B08-B1F0-5585E0AA8E53}" type="pres">
      <dgm:prSet presAssocID="{9D193973-FA67-4F59-A33D-C943B87683D5}" presName="compNode" presStyleCnt="0"/>
      <dgm:spPr/>
    </dgm:pt>
    <dgm:pt modelId="{4AE2F6B1-FA78-47B9-86FE-89F3252D8306}" type="pres">
      <dgm:prSet presAssocID="{9D193973-FA67-4F59-A33D-C943B87683D5}" presName="bgRect" presStyleLbl="bgShp" presStyleIdx="1" presStyleCnt="6"/>
      <dgm:spPr/>
    </dgm:pt>
    <dgm:pt modelId="{39724555-1DF3-470B-B33A-05CB9F4FD1BE}" type="pres">
      <dgm:prSet presAssocID="{9D193973-FA67-4F59-A33D-C943B87683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17E622B2-1E45-4D97-99C1-1A660B02697E}" type="pres">
      <dgm:prSet presAssocID="{9D193973-FA67-4F59-A33D-C943B87683D5}" presName="spaceRect" presStyleCnt="0"/>
      <dgm:spPr/>
    </dgm:pt>
    <dgm:pt modelId="{CD42D808-B700-471B-BA72-C1012CAC93D9}" type="pres">
      <dgm:prSet presAssocID="{9D193973-FA67-4F59-A33D-C943B87683D5}" presName="parTx" presStyleLbl="revTx" presStyleIdx="1" presStyleCnt="6">
        <dgm:presLayoutVars>
          <dgm:chMax val="0"/>
          <dgm:chPref val="0"/>
        </dgm:presLayoutVars>
      </dgm:prSet>
      <dgm:spPr/>
    </dgm:pt>
    <dgm:pt modelId="{6B75031C-C530-4675-985B-CBBD66663029}" type="pres">
      <dgm:prSet presAssocID="{993580FA-FE25-427B-8E47-12A509D15942}" presName="sibTrans" presStyleCnt="0"/>
      <dgm:spPr/>
    </dgm:pt>
    <dgm:pt modelId="{44BB3BE0-6A75-4779-84E9-7FBA037786A8}" type="pres">
      <dgm:prSet presAssocID="{DE698572-0D85-459E-A018-09B47D138004}" presName="compNode" presStyleCnt="0"/>
      <dgm:spPr/>
    </dgm:pt>
    <dgm:pt modelId="{7F77E5D3-4785-46AB-9D26-814388A19447}" type="pres">
      <dgm:prSet presAssocID="{DE698572-0D85-459E-A018-09B47D138004}" presName="bgRect" presStyleLbl="bgShp" presStyleIdx="2" presStyleCnt="6"/>
      <dgm:spPr/>
    </dgm:pt>
    <dgm:pt modelId="{B3484A7C-A3D7-455F-8D55-0A75BF05BDA0}" type="pres">
      <dgm:prSet presAssocID="{DE698572-0D85-459E-A018-09B47D1380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son with Idea"/>
        </a:ext>
      </dgm:extLst>
    </dgm:pt>
    <dgm:pt modelId="{F24851D9-A942-4335-B36C-ED69AD6EA647}" type="pres">
      <dgm:prSet presAssocID="{DE698572-0D85-459E-A018-09B47D138004}" presName="spaceRect" presStyleCnt="0"/>
      <dgm:spPr/>
    </dgm:pt>
    <dgm:pt modelId="{6E510356-37CE-4DB4-BE40-4A8D6BEA9D3B}" type="pres">
      <dgm:prSet presAssocID="{DE698572-0D85-459E-A018-09B47D138004}" presName="parTx" presStyleLbl="revTx" presStyleIdx="2" presStyleCnt="6">
        <dgm:presLayoutVars>
          <dgm:chMax val="0"/>
          <dgm:chPref val="0"/>
        </dgm:presLayoutVars>
      </dgm:prSet>
      <dgm:spPr/>
    </dgm:pt>
    <dgm:pt modelId="{AEF6B785-F062-4FDB-8990-A1A26A111870}" type="pres">
      <dgm:prSet presAssocID="{276483E5-BD23-464B-AE02-50EA84EE603F}" presName="sibTrans" presStyleCnt="0"/>
      <dgm:spPr/>
    </dgm:pt>
    <dgm:pt modelId="{F334DC3F-4BEE-4D56-8807-5445F249BFFF}" type="pres">
      <dgm:prSet presAssocID="{E04E6FAC-B2EA-45A1-B3C0-190129291F2F}" presName="compNode" presStyleCnt="0"/>
      <dgm:spPr/>
    </dgm:pt>
    <dgm:pt modelId="{5DB9BE03-C873-4CAE-A7D6-8090468FB12D}" type="pres">
      <dgm:prSet presAssocID="{E04E6FAC-B2EA-45A1-B3C0-190129291F2F}" presName="bgRect" presStyleLbl="bgShp" presStyleIdx="3" presStyleCnt="6"/>
      <dgm:spPr/>
    </dgm:pt>
    <dgm:pt modelId="{2E4BBE3D-49BD-4F99-8312-FEBD34A0258D}" type="pres">
      <dgm:prSet presAssocID="{E04E6FAC-B2EA-45A1-B3C0-190129291F2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B9D198F6-EF16-4DD7-9F7C-AB1716E7B6A7}" type="pres">
      <dgm:prSet presAssocID="{E04E6FAC-B2EA-45A1-B3C0-190129291F2F}" presName="spaceRect" presStyleCnt="0"/>
      <dgm:spPr/>
    </dgm:pt>
    <dgm:pt modelId="{8A519216-4390-4F5F-B374-D12522A898D2}" type="pres">
      <dgm:prSet presAssocID="{E04E6FAC-B2EA-45A1-B3C0-190129291F2F}" presName="parTx" presStyleLbl="revTx" presStyleIdx="3" presStyleCnt="6">
        <dgm:presLayoutVars>
          <dgm:chMax val="0"/>
          <dgm:chPref val="0"/>
        </dgm:presLayoutVars>
      </dgm:prSet>
      <dgm:spPr/>
    </dgm:pt>
    <dgm:pt modelId="{1FB8CB13-2064-4FE4-9273-3A68F82FB4EB}" type="pres">
      <dgm:prSet presAssocID="{09A67AA0-7F08-4ECE-8FF7-D917EECB10C6}" presName="sibTrans" presStyleCnt="0"/>
      <dgm:spPr/>
    </dgm:pt>
    <dgm:pt modelId="{9E129C65-DF7C-4A7B-9FF7-40366CFA4D55}" type="pres">
      <dgm:prSet presAssocID="{1229BDEB-41C3-4B8C-B6CB-EA0361429415}" presName="compNode" presStyleCnt="0"/>
      <dgm:spPr/>
    </dgm:pt>
    <dgm:pt modelId="{4D2FEC33-F2EF-4357-A7CD-7BEC1DA7EF3D}" type="pres">
      <dgm:prSet presAssocID="{1229BDEB-41C3-4B8C-B6CB-EA0361429415}" presName="bgRect" presStyleLbl="bgShp" presStyleIdx="4" presStyleCnt="6"/>
      <dgm:spPr/>
    </dgm:pt>
    <dgm:pt modelId="{567460CE-79EE-4D89-8D26-D5EC03DCFDEE}" type="pres">
      <dgm:prSet presAssocID="{1229BDEB-41C3-4B8C-B6CB-EA036142941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A1E89AD8-3EB6-463E-BB01-F33D5A333BBC}" type="pres">
      <dgm:prSet presAssocID="{1229BDEB-41C3-4B8C-B6CB-EA0361429415}" presName="spaceRect" presStyleCnt="0"/>
      <dgm:spPr/>
    </dgm:pt>
    <dgm:pt modelId="{2BE7EE24-E2BF-488D-B67E-E34D3D940219}" type="pres">
      <dgm:prSet presAssocID="{1229BDEB-41C3-4B8C-B6CB-EA0361429415}" presName="parTx" presStyleLbl="revTx" presStyleIdx="4" presStyleCnt="6">
        <dgm:presLayoutVars>
          <dgm:chMax val="0"/>
          <dgm:chPref val="0"/>
        </dgm:presLayoutVars>
      </dgm:prSet>
      <dgm:spPr/>
    </dgm:pt>
    <dgm:pt modelId="{5A6B1B1E-9E9C-4A33-AE73-1065527FE6C4}" type="pres">
      <dgm:prSet presAssocID="{9C94F006-8C42-44EA-8CCD-147A00378871}" presName="sibTrans" presStyleCnt="0"/>
      <dgm:spPr/>
    </dgm:pt>
    <dgm:pt modelId="{5C255121-35D8-4B1E-8AD6-8DF51C99CD35}" type="pres">
      <dgm:prSet presAssocID="{6ABB2B63-7A28-4318-8230-EB0BF47C3A61}" presName="compNode" presStyleCnt="0"/>
      <dgm:spPr/>
    </dgm:pt>
    <dgm:pt modelId="{70A671B1-050A-4493-8B11-B9DC34FC9F13}" type="pres">
      <dgm:prSet presAssocID="{6ABB2B63-7A28-4318-8230-EB0BF47C3A61}" presName="bgRect" presStyleLbl="bgShp" presStyleIdx="5" presStyleCnt="6"/>
      <dgm:spPr/>
    </dgm:pt>
    <dgm:pt modelId="{3B2C7210-F15E-4CF4-BFE6-CEB47BCBC5FB}" type="pres">
      <dgm:prSet presAssocID="{6ABB2B63-7A28-4318-8230-EB0BF47C3A6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rty Mask"/>
        </a:ext>
      </dgm:extLst>
    </dgm:pt>
    <dgm:pt modelId="{2DA87A52-2D32-4C40-88D0-96496107AB61}" type="pres">
      <dgm:prSet presAssocID="{6ABB2B63-7A28-4318-8230-EB0BF47C3A61}" presName="spaceRect" presStyleCnt="0"/>
      <dgm:spPr/>
    </dgm:pt>
    <dgm:pt modelId="{0533FD86-1F34-4AD8-A35C-83CA57841722}" type="pres">
      <dgm:prSet presAssocID="{6ABB2B63-7A28-4318-8230-EB0BF47C3A61}" presName="parTx" presStyleLbl="revTx" presStyleIdx="5" presStyleCnt="6">
        <dgm:presLayoutVars>
          <dgm:chMax val="0"/>
          <dgm:chPref val="0"/>
        </dgm:presLayoutVars>
      </dgm:prSet>
      <dgm:spPr/>
    </dgm:pt>
  </dgm:ptLst>
  <dgm:cxnLst>
    <dgm:cxn modelId="{5A91F764-2B0B-4036-B15F-C8CC4FEB50EA}" srcId="{3AE4EC3F-C055-48CE-B4CC-54CA8773E814}" destId="{9D193973-FA67-4F59-A33D-C943B87683D5}" srcOrd="1" destOrd="0" parTransId="{A32E2A05-2544-4757-8BC9-F33561B0A5D5}" sibTransId="{993580FA-FE25-427B-8E47-12A509D15942}"/>
    <dgm:cxn modelId="{025A2F46-468C-4864-94C5-D989B6A66219}" type="presOf" srcId="{6ABB2B63-7A28-4318-8230-EB0BF47C3A61}" destId="{0533FD86-1F34-4AD8-A35C-83CA57841722}" srcOrd="0" destOrd="0" presId="urn:microsoft.com/office/officeart/2018/2/layout/IconVerticalSolidList"/>
    <dgm:cxn modelId="{499A6E6C-9461-40E2-9D16-1F7397FB9026}" type="presOf" srcId="{59CA3614-587C-473F-9C77-CEDA142DD552}" destId="{D5D6E4EA-0594-48D5-BD49-202495E48AB0}" srcOrd="0" destOrd="0" presId="urn:microsoft.com/office/officeart/2018/2/layout/IconVerticalSolidList"/>
    <dgm:cxn modelId="{D067514F-8F5F-439C-AD4E-FEE4A8AEDF77}" type="presOf" srcId="{E04E6FAC-B2EA-45A1-B3C0-190129291F2F}" destId="{8A519216-4390-4F5F-B374-D12522A898D2}" srcOrd="0" destOrd="0" presId="urn:microsoft.com/office/officeart/2018/2/layout/IconVerticalSolidList"/>
    <dgm:cxn modelId="{57D21878-9ED4-42BB-8B92-7B55F232B3D8}" type="presOf" srcId="{3AE4EC3F-C055-48CE-B4CC-54CA8773E814}" destId="{0AED4105-1E8F-4DF7-A78C-F03DE576A7AC}" srcOrd="0" destOrd="0" presId="urn:microsoft.com/office/officeart/2018/2/layout/IconVerticalSolidList"/>
    <dgm:cxn modelId="{9E1F5781-336A-4ABE-9C7E-6DCA3D86CA43}" type="presOf" srcId="{1229BDEB-41C3-4B8C-B6CB-EA0361429415}" destId="{2BE7EE24-E2BF-488D-B67E-E34D3D940219}" srcOrd="0" destOrd="0" presId="urn:microsoft.com/office/officeart/2018/2/layout/IconVerticalSolidList"/>
    <dgm:cxn modelId="{C3025AC3-746E-447B-97BE-D7979E050376}" type="presOf" srcId="{DE698572-0D85-459E-A018-09B47D138004}" destId="{6E510356-37CE-4DB4-BE40-4A8D6BEA9D3B}" srcOrd="0" destOrd="0" presId="urn:microsoft.com/office/officeart/2018/2/layout/IconVerticalSolidList"/>
    <dgm:cxn modelId="{FBCC50C6-01C6-42F9-B000-D68F93F1E866}" srcId="{3AE4EC3F-C055-48CE-B4CC-54CA8773E814}" destId="{DE698572-0D85-459E-A018-09B47D138004}" srcOrd="2" destOrd="0" parTransId="{449D01B0-1915-400B-9708-32CA4C42E067}" sibTransId="{276483E5-BD23-464B-AE02-50EA84EE603F}"/>
    <dgm:cxn modelId="{D90253C9-CB16-48A3-ABB2-EA1F505581FD}" srcId="{3AE4EC3F-C055-48CE-B4CC-54CA8773E814}" destId="{59CA3614-587C-473F-9C77-CEDA142DD552}" srcOrd="0" destOrd="0" parTransId="{C1F1871C-7695-4173-BEBE-03CB61FC965C}" sibTransId="{A4F616F8-78EB-494E-BB34-D86D1D5FA4F2}"/>
    <dgm:cxn modelId="{08AB43EF-007A-45CB-A16D-2F9473A7FDDD}" srcId="{3AE4EC3F-C055-48CE-B4CC-54CA8773E814}" destId="{6ABB2B63-7A28-4318-8230-EB0BF47C3A61}" srcOrd="5" destOrd="0" parTransId="{67412CCD-0F34-4147-88ED-5F068514A0EF}" sibTransId="{F8507FC4-6088-45BA-B432-1708CB149EDD}"/>
    <dgm:cxn modelId="{403EC5F5-36B3-4E13-874C-65DD68F3D1D3}" srcId="{3AE4EC3F-C055-48CE-B4CC-54CA8773E814}" destId="{E04E6FAC-B2EA-45A1-B3C0-190129291F2F}" srcOrd="3" destOrd="0" parTransId="{FEB63384-D827-45FB-A7C1-2BBCF6804216}" sibTransId="{09A67AA0-7F08-4ECE-8FF7-D917EECB10C6}"/>
    <dgm:cxn modelId="{552468FB-8E0B-461E-9019-81E4B0DEFC2B}" srcId="{3AE4EC3F-C055-48CE-B4CC-54CA8773E814}" destId="{1229BDEB-41C3-4B8C-B6CB-EA0361429415}" srcOrd="4" destOrd="0" parTransId="{E12EBEDA-9F33-47D2-BC7F-1943D2D86AAE}" sibTransId="{9C94F006-8C42-44EA-8CCD-147A00378871}"/>
    <dgm:cxn modelId="{A11F4EFB-D41C-41DD-AA71-67615C65ED35}" type="presOf" srcId="{9D193973-FA67-4F59-A33D-C943B87683D5}" destId="{CD42D808-B700-471B-BA72-C1012CAC93D9}" srcOrd="0" destOrd="0" presId="urn:microsoft.com/office/officeart/2018/2/layout/IconVerticalSolidList"/>
    <dgm:cxn modelId="{8AD3E638-F398-4898-A81B-EC3889DFA140}" type="presParOf" srcId="{0AED4105-1E8F-4DF7-A78C-F03DE576A7AC}" destId="{E8D2AF7E-F3AA-4094-9950-70A99984100C}" srcOrd="0" destOrd="0" presId="urn:microsoft.com/office/officeart/2018/2/layout/IconVerticalSolidList"/>
    <dgm:cxn modelId="{A80125DA-543C-4017-9834-0D8FE9D20E44}" type="presParOf" srcId="{E8D2AF7E-F3AA-4094-9950-70A99984100C}" destId="{A68D0AE0-81CE-4EB7-8575-303301E2055C}" srcOrd="0" destOrd="0" presId="urn:microsoft.com/office/officeart/2018/2/layout/IconVerticalSolidList"/>
    <dgm:cxn modelId="{B6CFAE45-43E8-4506-B371-C7E50BFF2836}" type="presParOf" srcId="{E8D2AF7E-F3AA-4094-9950-70A99984100C}" destId="{C10C8529-68AF-4412-AF1E-061C43260253}" srcOrd="1" destOrd="0" presId="urn:microsoft.com/office/officeart/2018/2/layout/IconVerticalSolidList"/>
    <dgm:cxn modelId="{AE58B31A-A654-4EAC-A134-1AF5CF642D96}" type="presParOf" srcId="{E8D2AF7E-F3AA-4094-9950-70A99984100C}" destId="{0E77FB12-D732-462B-812D-86D4981E6528}" srcOrd="2" destOrd="0" presId="urn:microsoft.com/office/officeart/2018/2/layout/IconVerticalSolidList"/>
    <dgm:cxn modelId="{7F7E0429-70A5-414E-8BD1-7C0366300C86}" type="presParOf" srcId="{E8D2AF7E-F3AA-4094-9950-70A99984100C}" destId="{D5D6E4EA-0594-48D5-BD49-202495E48AB0}" srcOrd="3" destOrd="0" presId="urn:microsoft.com/office/officeart/2018/2/layout/IconVerticalSolidList"/>
    <dgm:cxn modelId="{9BC6E6A5-B166-49F7-90C8-AE78BF6B1D90}" type="presParOf" srcId="{0AED4105-1E8F-4DF7-A78C-F03DE576A7AC}" destId="{BA974935-E8A0-4A7F-9510-E96EE44151B3}" srcOrd="1" destOrd="0" presId="urn:microsoft.com/office/officeart/2018/2/layout/IconVerticalSolidList"/>
    <dgm:cxn modelId="{7B155A9C-5465-4F9A-A3F0-62B8E77E6A80}" type="presParOf" srcId="{0AED4105-1E8F-4DF7-A78C-F03DE576A7AC}" destId="{53977DFF-7AD4-4B08-B1F0-5585E0AA8E53}" srcOrd="2" destOrd="0" presId="urn:microsoft.com/office/officeart/2018/2/layout/IconVerticalSolidList"/>
    <dgm:cxn modelId="{21C1169A-9D5E-4004-AC3F-DE08C31382D5}" type="presParOf" srcId="{53977DFF-7AD4-4B08-B1F0-5585E0AA8E53}" destId="{4AE2F6B1-FA78-47B9-86FE-89F3252D8306}" srcOrd="0" destOrd="0" presId="urn:microsoft.com/office/officeart/2018/2/layout/IconVerticalSolidList"/>
    <dgm:cxn modelId="{324A0691-5B44-43F6-B860-3FD24F34645B}" type="presParOf" srcId="{53977DFF-7AD4-4B08-B1F0-5585E0AA8E53}" destId="{39724555-1DF3-470B-B33A-05CB9F4FD1BE}" srcOrd="1" destOrd="0" presId="urn:microsoft.com/office/officeart/2018/2/layout/IconVerticalSolidList"/>
    <dgm:cxn modelId="{E5AC1EA7-8243-462D-A825-01C9BB47838A}" type="presParOf" srcId="{53977DFF-7AD4-4B08-B1F0-5585E0AA8E53}" destId="{17E622B2-1E45-4D97-99C1-1A660B02697E}" srcOrd="2" destOrd="0" presId="urn:microsoft.com/office/officeart/2018/2/layout/IconVerticalSolidList"/>
    <dgm:cxn modelId="{5624A753-F675-4A60-82DC-FAF4762CD1A4}" type="presParOf" srcId="{53977DFF-7AD4-4B08-B1F0-5585E0AA8E53}" destId="{CD42D808-B700-471B-BA72-C1012CAC93D9}" srcOrd="3" destOrd="0" presId="urn:microsoft.com/office/officeart/2018/2/layout/IconVerticalSolidList"/>
    <dgm:cxn modelId="{309C0119-EF5F-4040-A191-F78B3D882571}" type="presParOf" srcId="{0AED4105-1E8F-4DF7-A78C-F03DE576A7AC}" destId="{6B75031C-C530-4675-985B-CBBD66663029}" srcOrd="3" destOrd="0" presId="urn:microsoft.com/office/officeart/2018/2/layout/IconVerticalSolidList"/>
    <dgm:cxn modelId="{02D42F13-5C0C-499F-9B4B-D85FBD975B33}" type="presParOf" srcId="{0AED4105-1E8F-4DF7-A78C-F03DE576A7AC}" destId="{44BB3BE0-6A75-4779-84E9-7FBA037786A8}" srcOrd="4" destOrd="0" presId="urn:microsoft.com/office/officeart/2018/2/layout/IconVerticalSolidList"/>
    <dgm:cxn modelId="{AE8DF325-8D91-4DF8-B815-BB68F7C96085}" type="presParOf" srcId="{44BB3BE0-6A75-4779-84E9-7FBA037786A8}" destId="{7F77E5D3-4785-46AB-9D26-814388A19447}" srcOrd="0" destOrd="0" presId="urn:microsoft.com/office/officeart/2018/2/layout/IconVerticalSolidList"/>
    <dgm:cxn modelId="{ECDB475C-2A07-4B9E-8700-F1EB0B3989FC}" type="presParOf" srcId="{44BB3BE0-6A75-4779-84E9-7FBA037786A8}" destId="{B3484A7C-A3D7-455F-8D55-0A75BF05BDA0}" srcOrd="1" destOrd="0" presId="urn:microsoft.com/office/officeart/2018/2/layout/IconVerticalSolidList"/>
    <dgm:cxn modelId="{333C2B76-CEDF-419C-BC58-A7468353AC63}" type="presParOf" srcId="{44BB3BE0-6A75-4779-84E9-7FBA037786A8}" destId="{F24851D9-A942-4335-B36C-ED69AD6EA647}" srcOrd="2" destOrd="0" presId="urn:microsoft.com/office/officeart/2018/2/layout/IconVerticalSolidList"/>
    <dgm:cxn modelId="{4255D97C-786C-4AFB-A8B8-AC9F4866637A}" type="presParOf" srcId="{44BB3BE0-6A75-4779-84E9-7FBA037786A8}" destId="{6E510356-37CE-4DB4-BE40-4A8D6BEA9D3B}" srcOrd="3" destOrd="0" presId="urn:microsoft.com/office/officeart/2018/2/layout/IconVerticalSolidList"/>
    <dgm:cxn modelId="{2EBE0803-2D9A-491E-878C-BFF6B4A69753}" type="presParOf" srcId="{0AED4105-1E8F-4DF7-A78C-F03DE576A7AC}" destId="{AEF6B785-F062-4FDB-8990-A1A26A111870}" srcOrd="5" destOrd="0" presId="urn:microsoft.com/office/officeart/2018/2/layout/IconVerticalSolidList"/>
    <dgm:cxn modelId="{74F866E2-D1E4-41C1-9871-C5B36A6C40D6}" type="presParOf" srcId="{0AED4105-1E8F-4DF7-A78C-F03DE576A7AC}" destId="{F334DC3F-4BEE-4D56-8807-5445F249BFFF}" srcOrd="6" destOrd="0" presId="urn:microsoft.com/office/officeart/2018/2/layout/IconVerticalSolidList"/>
    <dgm:cxn modelId="{DA42475F-1F29-42EF-B7F3-A9F1575CBF3B}" type="presParOf" srcId="{F334DC3F-4BEE-4D56-8807-5445F249BFFF}" destId="{5DB9BE03-C873-4CAE-A7D6-8090468FB12D}" srcOrd="0" destOrd="0" presId="urn:microsoft.com/office/officeart/2018/2/layout/IconVerticalSolidList"/>
    <dgm:cxn modelId="{B3ECEA6D-2467-4691-B404-6E8B206C57BD}" type="presParOf" srcId="{F334DC3F-4BEE-4D56-8807-5445F249BFFF}" destId="{2E4BBE3D-49BD-4F99-8312-FEBD34A0258D}" srcOrd="1" destOrd="0" presId="urn:microsoft.com/office/officeart/2018/2/layout/IconVerticalSolidList"/>
    <dgm:cxn modelId="{CF22CEC4-706B-42FA-9087-E4CEA30CF16F}" type="presParOf" srcId="{F334DC3F-4BEE-4D56-8807-5445F249BFFF}" destId="{B9D198F6-EF16-4DD7-9F7C-AB1716E7B6A7}" srcOrd="2" destOrd="0" presId="urn:microsoft.com/office/officeart/2018/2/layout/IconVerticalSolidList"/>
    <dgm:cxn modelId="{662ECC99-E621-4163-98E1-F951B6287143}" type="presParOf" srcId="{F334DC3F-4BEE-4D56-8807-5445F249BFFF}" destId="{8A519216-4390-4F5F-B374-D12522A898D2}" srcOrd="3" destOrd="0" presId="urn:microsoft.com/office/officeart/2018/2/layout/IconVerticalSolidList"/>
    <dgm:cxn modelId="{3DEA866F-D4D1-4DE1-A939-929932F06E3E}" type="presParOf" srcId="{0AED4105-1E8F-4DF7-A78C-F03DE576A7AC}" destId="{1FB8CB13-2064-4FE4-9273-3A68F82FB4EB}" srcOrd="7" destOrd="0" presId="urn:microsoft.com/office/officeart/2018/2/layout/IconVerticalSolidList"/>
    <dgm:cxn modelId="{22F15796-6C4E-433C-A4B1-F25B0AC7F5EE}" type="presParOf" srcId="{0AED4105-1E8F-4DF7-A78C-F03DE576A7AC}" destId="{9E129C65-DF7C-4A7B-9FF7-40366CFA4D55}" srcOrd="8" destOrd="0" presId="urn:microsoft.com/office/officeart/2018/2/layout/IconVerticalSolidList"/>
    <dgm:cxn modelId="{F57C7B84-7A10-437B-A017-5183E4984BB8}" type="presParOf" srcId="{9E129C65-DF7C-4A7B-9FF7-40366CFA4D55}" destId="{4D2FEC33-F2EF-4357-A7CD-7BEC1DA7EF3D}" srcOrd="0" destOrd="0" presId="urn:microsoft.com/office/officeart/2018/2/layout/IconVerticalSolidList"/>
    <dgm:cxn modelId="{B0EF0D78-3119-4CAD-9BCE-B58A9E769B3C}" type="presParOf" srcId="{9E129C65-DF7C-4A7B-9FF7-40366CFA4D55}" destId="{567460CE-79EE-4D89-8D26-D5EC03DCFDEE}" srcOrd="1" destOrd="0" presId="urn:microsoft.com/office/officeart/2018/2/layout/IconVerticalSolidList"/>
    <dgm:cxn modelId="{BD5A5449-0BB5-402D-A813-5ACA9A654D21}" type="presParOf" srcId="{9E129C65-DF7C-4A7B-9FF7-40366CFA4D55}" destId="{A1E89AD8-3EB6-463E-BB01-F33D5A333BBC}" srcOrd="2" destOrd="0" presId="urn:microsoft.com/office/officeart/2018/2/layout/IconVerticalSolidList"/>
    <dgm:cxn modelId="{9BEA5FE2-F348-439E-A246-34C7A0F3AF23}" type="presParOf" srcId="{9E129C65-DF7C-4A7B-9FF7-40366CFA4D55}" destId="{2BE7EE24-E2BF-488D-B67E-E34D3D940219}" srcOrd="3" destOrd="0" presId="urn:microsoft.com/office/officeart/2018/2/layout/IconVerticalSolidList"/>
    <dgm:cxn modelId="{04F6993D-57B0-49C0-9C2F-0A4F8C01FA86}" type="presParOf" srcId="{0AED4105-1E8F-4DF7-A78C-F03DE576A7AC}" destId="{5A6B1B1E-9E9C-4A33-AE73-1065527FE6C4}" srcOrd="9" destOrd="0" presId="urn:microsoft.com/office/officeart/2018/2/layout/IconVerticalSolidList"/>
    <dgm:cxn modelId="{82775182-4B6C-45A2-8F71-74FE6C122BCC}" type="presParOf" srcId="{0AED4105-1E8F-4DF7-A78C-F03DE576A7AC}" destId="{5C255121-35D8-4B1E-8AD6-8DF51C99CD35}" srcOrd="10" destOrd="0" presId="urn:microsoft.com/office/officeart/2018/2/layout/IconVerticalSolidList"/>
    <dgm:cxn modelId="{A569C2F6-352E-4F1C-8A42-1DD6E2ACB5D8}" type="presParOf" srcId="{5C255121-35D8-4B1E-8AD6-8DF51C99CD35}" destId="{70A671B1-050A-4493-8B11-B9DC34FC9F13}" srcOrd="0" destOrd="0" presId="urn:microsoft.com/office/officeart/2018/2/layout/IconVerticalSolidList"/>
    <dgm:cxn modelId="{D2F962BE-F454-4731-8F28-15ABE625F09D}" type="presParOf" srcId="{5C255121-35D8-4B1E-8AD6-8DF51C99CD35}" destId="{3B2C7210-F15E-4CF4-BFE6-CEB47BCBC5FB}" srcOrd="1" destOrd="0" presId="urn:microsoft.com/office/officeart/2018/2/layout/IconVerticalSolidList"/>
    <dgm:cxn modelId="{B282C71E-A671-4D45-B32B-3D75862AE767}" type="presParOf" srcId="{5C255121-35D8-4B1E-8AD6-8DF51C99CD35}" destId="{2DA87A52-2D32-4C40-88D0-96496107AB61}" srcOrd="2" destOrd="0" presId="urn:microsoft.com/office/officeart/2018/2/layout/IconVerticalSolidList"/>
    <dgm:cxn modelId="{F4387753-63E7-4CE6-9656-81071E190F81}" type="presParOf" srcId="{5C255121-35D8-4B1E-8AD6-8DF51C99CD35}" destId="{0533FD86-1F34-4AD8-A35C-83CA578417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D67E4-90FD-4D84-9F69-246B3FA862C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534EA0B-8657-4F75-A7B9-490B76FE19CF}">
      <dgm:prSet/>
      <dgm:spPr/>
      <dgm:t>
        <a:bodyPr/>
        <a:lstStyle/>
        <a:p>
          <a:r>
            <a:rPr lang="en-US" dirty="0"/>
            <a:t>Generic RAG(Retrieval Augmented Gen) processes vs. Agentic RAG?</a:t>
          </a:r>
        </a:p>
      </dgm:t>
    </dgm:pt>
    <dgm:pt modelId="{58CDBA2A-2DD2-45B5-86FB-6DD335259632}" type="parTrans" cxnId="{3A05F91F-1877-4969-B99B-51F5790AAAC2}">
      <dgm:prSet/>
      <dgm:spPr/>
      <dgm:t>
        <a:bodyPr/>
        <a:lstStyle/>
        <a:p>
          <a:endParaRPr lang="en-US"/>
        </a:p>
      </dgm:t>
    </dgm:pt>
    <dgm:pt modelId="{D6724B94-0196-44B6-AB77-37B116291A87}" type="sibTrans" cxnId="{3A05F91F-1877-4969-B99B-51F5790AAAC2}">
      <dgm:prSet/>
      <dgm:spPr/>
      <dgm:t>
        <a:bodyPr/>
        <a:lstStyle/>
        <a:p>
          <a:endParaRPr lang="en-US"/>
        </a:p>
      </dgm:t>
    </dgm:pt>
    <dgm:pt modelId="{F8A6D8EB-19A0-4031-A093-D4A2287CC419}">
      <dgm:prSet/>
      <dgm:spPr/>
      <dgm:t>
        <a:bodyPr/>
        <a:lstStyle/>
        <a:p>
          <a:r>
            <a:rPr lang="en-US" dirty="0"/>
            <a:t>Not just returning a response but acting on a response.</a:t>
          </a:r>
        </a:p>
      </dgm:t>
    </dgm:pt>
    <dgm:pt modelId="{45B3AEF6-B9BB-492A-AC4B-E4500A70DC63}" type="parTrans" cxnId="{577E8D82-DE51-4AEF-9248-81428C1ED82A}">
      <dgm:prSet/>
      <dgm:spPr/>
      <dgm:t>
        <a:bodyPr/>
        <a:lstStyle/>
        <a:p>
          <a:endParaRPr lang="en-US"/>
        </a:p>
      </dgm:t>
    </dgm:pt>
    <dgm:pt modelId="{85902FED-8961-487B-8FDF-1FDA4E5DB1D0}" type="sibTrans" cxnId="{577E8D82-DE51-4AEF-9248-81428C1ED82A}">
      <dgm:prSet/>
      <dgm:spPr/>
      <dgm:t>
        <a:bodyPr/>
        <a:lstStyle/>
        <a:p>
          <a:endParaRPr lang="en-US"/>
        </a:p>
      </dgm:t>
    </dgm:pt>
    <dgm:pt modelId="{63135940-DC4D-43B6-81D3-F2A1518B548F}">
      <dgm:prSet/>
      <dgm:spPr>
        <a:solidFill>
          <a:schemeClr val="accent2"/>
        </a:solidFill>
      </dgm:spPr>
      <dgm:t>
        <a:bodyPr/>
        <a:lstStyle/>
        <a:p>
          <a:r>
            <a:rPr lang="en-US" dirty="0"/>
            <a:t>How this can be hijacked?</a:t>
          </a:r>
        </a:p>
      </dgm:t>
    </dgm:pt>
    <dgm:pt modelId="{06811FAB-1AC6-4CB3-8E19-B203905EBCEB}" type="parTrans" cxnId="{18C89FC0-8CAC-4FB3-90CF-CFE721FD9FD1}">
      <dgm:prSet/>
      <dgm:spPr/>
      <dgm:t>
        <a:bodyPr/>
        <a:lstStyle/>
        <a:p>
          <a:endParaRPr lang="en-US"/>
        </a:p>
      </dgm:t>
    </dgm:pt>
    <dgm:pt modelId="{DCFDE9A3-351D-40EE-9B74-D78257B52EC7}" type="sibTrans" cxnId="{18C89FC0-8CAC-4FB3-90CF-CFE721FD9FD1}">
      <dgm:prSet/>
      <dgm:spPr/>
      <dgm:t>
        <a:bodyPr/>
        <a:lstStyle/>
        <a:p>
          <a:endParaRPr lang="en-US"/>
        </a:p>
      </dgm:t>
    </dgm:pt>
    <dgm:pt modelId="{430667BB-FA72-4621-B43A-77C601C53B0C}" type="pres">
      <dgm:prSet presAssocID="{2BBD67E4-90FD-4D84-9F69-246B3FA862C4}" presName="linear" presStyleCnt="0">
        <dgm:presLayoutVars>
          <dgm:animLvl val="lvl"/>
          <dgm:resizeHandles val="exact"/>
        </dgm:presLayoutVars>
      </dgm:prSet>
      <dgm:spPr/>
    </dgm:pt>
    <dgm:pt modelId="{D398C821-D291-4461-B84D-EFBAEC8881E4}" type="pres">
      <dgm:prSet presAssocID="{9534EA0B-8657-4F75-A7B9-490B76FE19CF}" presName="parentText" presStyleLbl="node1" presStyleIdx="0" presStyleCnt="3">
        <dgm:presLayoutVars>
          <dgm:chMax val="0"/>
          <dgm:bulletEnabled val="1"/>
        </dgm:presLayoutVars>
      </dgm:prSet>
      <dgm:spPr/>
    </dgm:pt>
    <dgm:pt modelId="{068D77F1-521E-4DB0-8109-3C68511DB9A5}" type="pres">
      <dgm:prSet presAssocID="{D6724B94-0196-44B6-AB77-37B116291A87}" presName="spacer" presStyleCnt="0"/>
      <dgm:spPr/>
    </dgm:pt>
    <dgm:pt modelId="{8B53132A-974D-4D6F-B3A5-11CD02543E34}" type="pres">
      <dgm:prSet presAssocID="{F8A6D8EB-19A0-4031-A093-D4A2287CC419}" presName="parentText" presStyleLbl="node1" presStyleIdx="1" presStyleCnt="3">
        <dgm:presLayoutVars>
          <dgm:chMax val="0"/>
          <dgm:bulletEnabled val="1"/>
        </dgm:presLayoutVars>
      </dgm:prSet>
      <dgm:spPr/>
    </dgm:pt>
    <dgm:pt modelId="{A48B4153-B479-4058-8F8E-111745151D87}" type="pres">
      <dgm:prSet presAssocID="{85902FED-8961-487B-8FDF-1FDA4E5DB1D0}" presName="spacer" presStyleCnt="0"/>
      <dgm:spPr/>
    </dgm:pt>
    <dgm:pt modelId="{ECFC6D3D-4B88-4A4C-8BF3-6AA09003572E}" type="pres">
      <dgm:prSet presAssocID="{63135940-DC4D-43B6-81D3-F2A1518B548F}" presName="parentText" presStyleLbl="node1" presStyleIdx="2" presStyleCnt="3">
        <dgm:presLayoutVars>
          <dgm:chMax val="0"/>
          <dgm:bulletEnabled val="1"/>
        </dgm:presLayoutVars>
      </dgm:prSet>
      <dgm:spPr/>
    </dgm:pt>
  </dgm:ptLst>
  <dgm:cxnLst>
    <dgm:cxn modelId="{3A05F91F-1877-4969-B99B-51F5790AAAC2}" srcId="{2BBD67E4-90FD-4D84-9F69-246B3FA862C4}" destId="{9534EA0B-8657-4F75-A7B9-490B76FE19CF}" srcOrd="0" destOrd="0" parTransId="{58CDBA2A-2DD2-45B5-86FB-6DD335259632}" sibTransId="{D6724B94-0196-44B6-AB77-37B116291A87}"/>
    <dgm:cxn modelId="{8DAA1D40-4BF6-4588-BE9E-3394ED39A16A}" type="presOf" srcId="{2BBD67E4-90FD-4D84-9F69-246B3FA862C4}" destId="{430667BB-FA72-4621-B43A-77C601C53B0C}" srcOrd="0" destOrd="0" presId="urn:microsoft.com/office/officeart/2005/8/layout/vList2"/>
    <dgm:cxn modelId="{70D1D856-BC67-4885-8E01-EFEE705D59C1}" type="presOf" srcId="{63135940-DC4D-43B6-81D3-F2A1518B548F}" destId="{ECFC6D3D-4B88-4A4C-8BF3-6AA09003572E}" srcOrd="0" destOrd="0" presId="urn:microsoft.com/office/officeart/2005/8/layout/vList2"/>
    <dgm:cxn modelId="{EF9C3F81-F4BB-4220-947E-F4279E350113}" type="presOf" srcId="{F8A6D8EB-19A0-4031-A093-D4A2287CC419}" destId="{8B53132A-974D-4D6F-B3A5-11CD02543E34}" srcOrd="0" destOrd="0" presId="urn:microsoft.com/office/officeart/2005/8/layout/vList2"/>
    <dgm:cxn modelId="{577E8D82-DE51-4AEF-9248-81428C1ED82A}" srcId="{2BBD67E4-90FD-4D84-9F69-246B3FA862C4}" destId="{F8A6D8EB-19A0-4031-A093-D4A2287CC419}" srcOrd="1" destOrd="0" parTransId="{45B3AEF6-B9BB-492A-AC4B-E4500A70DC63}" sibTransId="{85902FED-8961-487B-8FDF-1FDA4E5DB1D0}"/>
    <dgm:cxn modelId="{18C89FC0-8CAC-4FB3-90CF-CFE721FD9FD1}" srcId="{2BBD67E4-90FD-4D84-9F69-246B3FA862C4}" destId="{63135940-DC4D-43B6-81D3-F2A1518B548F}" srcOrd="2" destOrd="0" parTransId="{06811FAB-1AC6-4CB3-8E19-B203905EBCEB}" sibTransId="{DCFDE9A3-351D-40EE-9B74-D78257B52EC7}"/>
    <dgm:cxn modelId="{A147BDD7-046C-4009-B1BF-4B832E8B6858}" type="presOf" srcId="{9534EA0B-8657-4F75-A7B9-490B76FE19CF}" destId="{D398C821-D291-4461-B84D-EFBAEC8881E4}" srcOrd="0" destOrd="0" presId="urn:microsoft.com/office/officeart/2005/8/layout/vList2"/>
    <dgm:cxn modelId="{E1A92110-6C55-41DE-8B43-D18805E3623E}" type="presParOf" srcId="{430667BB-FA72-4621-B43A-77C601C53B0C}" destId="{D398C821-D291-4461-B84D-EFBAEC8881E4}" srcOrd="0" destOrd="0" presId="urn:microsoft.com/office/officeart/2005/8/layout/vList2"/>
    <dgm:cxn modelId="{6ACAF1C4-5483-4654-8782-100BEF6588CA}" type="presParOf" srcId="{430667BB-FA72-4621-B43A-77C601C53B0C}" destId="{068D77F1-521E-4DB0-8109-3C68511DB9A5}" srcOrd="1" destOrd="0" presId="urn:microsoft.com/office/officeart/2005/8/layout/vList2"/>
    <dgm:cxn modelId="{2D6537E1-0F55-48F2-8F05-775D22168E8E}" type="presParOf" srcId="{430667BB-FA72-4621-B43A-77C601C53B0C}" destId="{8B53132A-974D-4D6F-B3A5-11CD02543E34}" srcOrd="2" destOrd="0" presId="urn:microsoft.com/office/officeart/2005/8/layout/vList2"/>
    <dgm:cxn modelId="{61BA3F66-7241-4958-883A-8CF919F4C407}" type="presParOf" srcId="{430667BB-FA72-4621-B43A-77C601C53B0C}" destId="{A48B4153-B479-4058-8F8E-111745151D87}" srcOrd="3" destOrd="0" presId="urn:microsoft.com/office/officeart/2005/8/layout/vList2"/>
    <dgm:cxn modelId="{14466EC3-407B-4A0F-B5F3-AC85CB8335B7}" type="presParOf" srcId="{430667BB-FA72-4621-B43A-77C601C53B0C}" destId="{ECFC6D3D-4B88-4A4C-8BF3-6AA09003572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03407D-379E-4941-A974-B0E007A167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1CAE8B4-6C6A-4F72-8E1A-AC48907CCF71}">
      <dgm:prSet/>
      <dgm:spPr/>
      <dgm:t>
        <a:bodyPr/>
        <a:lstStyle/>
        <a:p>
          <a:r>
            <a:rPr lang="en-US"/>
            <a:t>Intelligent Exploitation of Vulnerabilities</a:t>
          </a:r>
        </a:p>
      </dgm:t>
    </dgm:pt>
    <dgm:pt modelId="{990F8CB9-C572-4A80-98BD-F9626EAACA2F}" type="parTrans" cxnId="{88B6D01D-A2A2-48DC-9247-D50EA17EF87E}">
      <dgm:prSet/>
      <dgm:spPr/>
      <dgm:t>
        <a:bodyPr/>
        <a:lstStyle/>
        <a:p>
          <a:endParaRPr lang="en-US"/>
        </a:p>
      </dgm:t>
    </dgm:pt>
    <dgm:pt modelId="{0411FE9F-496C-4BAA-B3F0-EA8167DF809A}" type="sibTrans" cxnId="{88B6D01D-A2A2-48DC-9247-D50EA17EF87E}">
      <dgm:prSet/>
      <dgm:spPr/>
      <dgm:t>
        <a:bodyPr/>
        <a:lstStyle/>
        <a:p>
          <a:endParaRPr lang="en-US"/>
        </a:p>
      </dgm:t>
    </dgm:pt>
    <dgm:pt modelId="{EC5104B6-07EB-4B79-8C93-11BC7AC07025}">
      <dgm:prSet/>
      <dgm:spPr/>
      <dgm:t>
        <a:bodyPr/>
        <a:lstStyle/>
        <a:p>
          <a:r>
            <a:rPr lang="en-US"/>
            <a:t>Data Exfiltration and Evasion</a:t>
          </a:r>
        </a:p>
      </dgm:t>
    </dgm:pt>
    <dgm:pt modelId="{13D8D69F-B7BD-459C-8F2C-FB3D720B2A25}" type="parTrans" cxnId="{DE409407-E18A-4427-8050-0DD597446DDE}">
      <dgm:prSet/>
      <dgm:spPr/>
      <dgm:t>
        <a:bodyPr/>
        <a:lstStyle/>
        <a:p>
          <a:endParaRPr lang="en-US"/>
        </a:p>
      </dgm:t>
    </dgm:pt>
    <dgm:pt modelId="{809E85BE-A62E-4466-813C-C5D926014540}" type="sibTrans" cxnId="{DE409407-E18A-4427-8050-0DD597446DDE}">
      <dgm:prSet/>
      <dgm:spPr/>
      <dgm:t>
        <a:bodyPr/>
        <a:lstStyle/>
        <a:p>
          <a:endParaRPr lang="en-US"/>
        </a:p>
      </dgm:t>
    </dgm:pt>
    <dgm:pt modelId="{8EE1E32F-9874-4E52-B973-02C0377B442E}">
      <dgm:prSet/>
      <dgm:spPr/>
      <dgm:t>
        <a:bodyPr/>
        <a:lstStyle/>
        <a:p>
          <a:r>
            <a:rPr lang="en-US" dirty="0"/>
            <a:t>Large-Scale Data Scraping &amp; Poisoning</a:t>
          </a:r>
        </a:p>
      </dgm:t>
    </dgm:pt>
    <dgm:pt modelId="{4199DB46-6C8E-4BC4-8DF8-7AC4DD6E5D87}" type="parTrans" cxnId="{6A9B2AF9-1752-4701-BAF2-BE65112CB925}">
      <dgm:prSet/>
      <dgm:spPr/>
      <dgm:t>
        <a:bodyPr/>
        <a:lstStyle/>
        <a:p>
          <a:endParaRPr lang="en-US"/>
        </a:p>
      </dgm:t>
    </dgm:pt>
    <dgm:pt modelId="{2CF031D1-9337-4AEE-909F-F1C1372ECB57}" type="sibTrans" cxnId="{6A9B2AF9-1752-4701-BAF2-BE65112CB925}">
      <dgm:prSet/>
      <dgm:spPr/>
      <dgm:t>
        <a:bodyPr/>
        <a:lstStyle/>
        <a:p>
          <a:endParaRPr lang="en-US"/>
        </a:p>
      </dgm:t>
    </dgm:pt>
    <dgm:pt modelId="{A8A22071-BB60-4C2B-88AF-BA40B2DF1E8C}">
      <dgm:prSet/>
      <dgm:spPr/>
      <dgm:t>
        <a:bodyPr/>
        <a:lstStyle/>
        <a:p>
          <a:r>
            <a:rPr lang="en-US" dirty="0"/>
            <a:t>AI-Driven Social Engineering</a:t>
          </a:r>
        </a:p>
      </dgm:t>
    </dgm:pt>
    <dgm:pt modelId="{03842602-971B-4B9A-A196-CB7708C5A70C}" type="parTrans" cxnId="{181BB29A-3C18-4D67-91E3-465F35E89387}">
      <dgm:prSet/>
      <dgm:spPr/>
      <dgm:t>
        <a:bodyPr/>
        <a:lstStyle/>
        <a:p>
          <a:endParaRPr lang="en-US"/>
        </a:p>
      </dgm:t>
    </dgm:pt>
    <dgm:pt modelId="{0E4ED845-36C0-47D2-973B-225FC10AFC85}" type="sibTrans" cxnId="{181BB29A-3C18-4D67-91E3-465F35E89387}">
      <dgm:prSet/>
      <dgm:spPr/>
      <dgm:t>
        <a:bodyPr/>
        <a:lstStyle/>
        <a:p>
          <a:endParaRPr lang="en-US"/>
        </a:p>
      </dgm:t>
    </dgm:pt>
    <dgm:pt modelId="{E280A521-B980-443C-86ED-C3565F54E616}">
      <dgm:prSet/>
      <dgm:spPr/>
      <dgm:t>
        <a:bodyPr/>
        <a:lstStyle/>
        <a:p>
          <a:r>
            <a:rPr lang="en-US"/>
            <a:t>AI-Augmented Credential Stuffing and Brute Force Attacks</a:t>
          </a:r>
        </a:p>
      </dgm:t>
    </dgm:pt>
    <dgm:pt modelId="{5A8FF6D9-994B-43EB-A148-10479EE8D649}" type="parTrans" cxnId="{E46A6A3A-E76B-4583-81BD-3F0CAC957E06}">
      <dgm:prSet/>
      <dgm:spPr/>
      <dgm:t>
        <a:bodyPr/>
        <a:lstStyle/>
        <a:p>
          <a:endParaRPr lang="en-US"/>
        </a:p>
      </dgm:t>
    </dgm:pt>
    <dgm:pt modelId="{17167217-6D11-4A67-B0CA-68A67AFEE11E}" type="sibTrans" cxnId="{E46A6A3A-E76B-4583-81BD-3F0CAC957E06}">
      <dgm:prSet/>
      <dgm:spPr/>
      <dgm:t>
        <a:bodyPr/>
        <a:lstStyle/>
        <a:p>
          <a:endParaRPr lang="en-US"/>
        </a:p>
      </dgm:t>
    </dgm:pt>
    <dgm:pt modelId="{CCF4B5A8-8514-4EEE-BD07-1B6BC450985F}">
      <dgm:prSet/>
      <dgm:spPr/>
      <dgm:t>
        <a:bodyPr/>
        <a:lstStyle/>
        <a:p>
          <a:r>
            <a:rPr lang="en-US" dirty="0"/>
            <a:t>Synthetic Identity and Fraudulent Transactions</a:t>
          </a:r>
        </a:p>
      </dgm:t>
    </dgm:pt>
    <dgm:pt modelId="{A1D5D80A-E56B-4EEB-AB11-D52293303DA4}" type="parTrans" cxnId="{F69F381E-61C5-485C-A1BD-32E6577182AE}">
      <dgm:prSet/>
      <dgm:spPr/>
      <dgm:t>
        <a:bodyPr/>
        <a:lstStyle/>
        <a:p>
          <a:endParaRPr lang="en-US"/>
        </a:p>
      </dgm:t>
    </dgm:pt>
    <dgm:pt modelId="{1992399C-3C23-49C8-A202-310FA9A4CEF6}" type="sibTrans" cxnId="{F69F381E-61C5-485C-A1BD-32E6577182AE}">
      <dgm:prSet/>
      <dgm:spPr/>
      <dgm:t>
        <a:bodyPr/>
        <a:lstStyle/>
        <a:p>
          <a:endParaRPr lang="en-US"/>
        </a:p>
      </dgm:t>
    </dgm:pt>
    <dgm:pt modelId="{01E26ACE-F65E-4422-9092-6251B88130C1}">
      <dgm:prSet/>
      <dgm:spPr/>
      <dgm:t>
        <a:bodyPr/>
        <a:lstStyle/>
        <a:p>
          <a:r>
            <a:rPr lang="en-US" dirty="0"/>
            <a:t>Insider Threat due to Shadow AI</a:t>
          </a:r>
        </a:p>
      </dgm:t>
    </dgm:pt>
    <dgm:pt modelId="{4FFFE7E1-CF16-4066-96E9-393DFB4DD16B}" type="parTrans" cxnId="{EEA8CBF4-457C-411A-BD6A-FC4889260EF5}">
      <dgm:prSet/>
      <dgm:spPr/>
      <dgm:t>
        <a:bodyPr/>
        <a:lstStyle/>
        <a:p>
          <a:endParaRPr lang="en-US"/>
        </a:p>
      </dgm:t>
    </dgm:pt>
    <dgm:pt modelId="{F27F19A0-BB0C-426A-879D-0F76A593D07C}" type="sibTrans" cxnId="{EEA8CBF4-457C-411A-BD6A-FC4889260EF5}">
      <dgm:prSet/>
      <dgm:spPr/>
      <dgm:t>
        <a:bodyPr/>
        <a:lstStyle/>
        <a:p>
          <a:endParaRPr lang="en-US"/>
        </a:p>
      </dgm:t>
    </dgm:pt>
    <dgm:pt modelId="{4076A5C8-36A8-460A-B64C-1F0D8CB527B8}" type="pres">
      <dgm:prSet presAssocID="{9F03407D-379E-4941-A974-B0E007A1679C}" presName="vert0" presStyleCnt="0">
        <dgm:presLayoutVars>
          <dgm:dir/>
          <dgm:animOne val="branch"/>
          <dgm:animLvl val="lvl"/>
        </dgm:presLayoutVars>
      </dgm:prSet>
      <dgm:spPr/>
    </dgm:pt>
    <dgm:pt modelId="{93EE43DE-A562-418B-9A17-C72322229A07}" type="pres">
      <dgm:prSet presAssocID="{01CAE8B4-6C6A-4F72-8E1A-AC48907CCF71}" presName="thickLine" presStyleLbl="alignNode1" presStyleIdx="0" presStyleCnt="7"/>
      <dgm:spPr/>
    </dgm:pt>
    <dgm:pt modelId="{8E634FCA-996D-41DA-A167-0724C34387D9}" type="pres">
      <dgm:prSet presAssocID="{01CAE8B4-6C6A-4F72-8E1A-AC48907CCF71}" presName="horz1" presStyleCnt="0"/>
      <dgm:spPr/>
    </dgm:pt>
    <dgm:pt modelId="{A39465C2-6D76-4DA1-886C-E32667F9D791}" type="pres">
      <dgm:prSet presAssocID="{01CAE8B4-6C6A-4F72-8E1A-AC48907CCF71}" presName="tx1" presStyleLbl="revTx" presStyleIdx="0" presStyleCnt="7"/>
      <dgm:spPr/>
    </dgm:pt>
    <dgm:pt modelId="{6A6C98D1-ACA2-476F-B9FF-9BA75AB6F195}" type="pres">
      <dgm:prSet presAssocID="{01CAE8B4-6C6A-4F72-8E1A-AC48907CCF71}" presName="vert1" presStyleCnt="0"/>
      <dgm:spPr/>
    </dgm:pt>
    <dgm:pt modelId="{C330B910-8511-44BE-9E16-01EFB6B670AE}" type="pres">
      <dgm:prSet presAssocID="{EC5104B6-07EB-4B79-8C93-11BC7AC07025}" presName="thickLine" presStyleLbl="alignNode1" presStyleIdx="1" presStyleCnt="7"/>
      <dgm:spPr/>
    </dgm:pt>
    <dgm:pt modelId="{CD503AC6-CFC5-4CAC-88AA-41F7A1B41719}" type="pres">
      <dgm:prSet presAssocID="{EC5104B6-07EB-4B79-8C93-11BC7AC07025}" presName="horz1" presStyleCnt="0"/>
      <dgm:spPr/>
    </dgm:pt>
    <dgm:pt modelId="{A4EDCFFB-7565-413F-935C-96025288B9B5}" type="pres">
      <dgm:prSet presAssocID="{EC5104B6-07EB-4B79-8C93-11BC7AC07025}" presName="tx1" presStyleLbl="revTx" presStyleIdx="1" presStyleCnt="7"/>
      <dgm:spPr/>
    </dgm:pt>
    <dgm:pt modelId="{985A35E4-6652-441F-AD26-3E213246A82C}" type="pres">
      <dgm:prSet presAssocID="{EC5104B6-07EB-4B79-8C93-11BC7AC07025}" presName="vert1" presStyleCnt="0"/>
      <dgm:spPr/>
    </dgm:pt>
    <dgm:pt modelId="{76AA6C2F-A259-48D3-B468-8FB7435E1282}" type="pres">
      <dgm:prSet presAssocID="{8EE1E32F-9874-4E52-B973-02C0377B442E}" presName="thickLine" presStyleLbl="alignNode1" presStyleIdx="2" presStyleCnt="7"/>
      <dgm:spPr/>
    </dgm:pt>
    <dgm:pt modelId="{D84A5F95-884E-4AB4-A8F8-9C17653F10EE}" type="pres">
      <dgm:prSet presAssocID="{8EE1E32F-9874-4E52-B973-02C0377B442E}" presName="horz1" presStyleCnt="0"/>
      <dgm:spPr/>
    </dgm:pt>
    <dgm:pt modelId="{6106D7B5-898D-43DF-83EC-D42A1C2DAA6B}" type="pres">
      <dgm:prSet presAssocID="{8EE1E32F-9874-4E52-B973-02C0377B442E}" presName="tx1" presStyleLbl="revTx" presStyleIdx="2" presStyleCnt="7"/>
      <dgm:spPr/>
    </dgm:pt>
    <dgm:pt modelId="{1B441D36-141A-4D5C-96AC-AD84413090EB}" type="pres">
      <dgm:prSet presAssocID="{8EE1E32F-9874-4E52-B973-02C0377B442E}" presName="vert1" presStyleCnt="0"/>
      <dgm:spPr/>
    </dgm:pt>
    <dgm:pt modelId="{8CBCE970-4700-41D7-8512-ADED3432F143}" type="pres">
      <dgm:prSet presAssocID="{A8A22071-BB60-4C2B-88AF-BA40B2DF1E8C}" presName="thickLine" presStyleLbl="alignNode1" presStyleIdx="3" presStyleCnt="7"/>
      <dgm:spPr/>
    </dgm:pt>
    <dgm:pt modelId="{CA30BF4D-5807-4494-87AE-28136FC0E0FA}" type="pres">
      <dgm:prSet presAssocID="{A8A22071-BB60-4C2B-88AF-BA40B2DF1E8C}" presName="horz1" presStyleCnt="0"/>
      <dgm:spPr/>
    </dgm:pt>
    <dgm:pt modelId="{6C1985DE-4E83-472D-BFCC-AE7C5E255055}" type="pres">
      <dgm:prSet presAssocID="{A8A22071-BB60-4C2B-88AF-BA40B2DF1E8C}" presName="tx1" presStyleLbl="revTx" presStyleIdx="3" presStyleCnt="7"/>
      <dgm:spPr/>
    </dgm:pt>
    <dgm:pt modelId="{806C321F-CCDA-4D23-87ED-503D47C2B9DE}" type="pres">
      <dgm:prSet presAssocID="{A8A22071-BB60-4C2B-88AF-BA40B2DF1E8C}" presName="vert1" presStyleCnt="0"/>
      <dgm:spPr/>
    </dgm:pt>
    <dgm:pt modelId="{6FE99B7D-AD94-497E-BD1D-DD0CC09A44B5}" type="pres">
      <dgm:prSet presAssocID="{E280A521-B980-443C-86ED-C3565F54E616}" presName="thickLine" presStyleLbl="alignNode1" presStyleIdx="4" presStyleCnt="7"/>
      <dgm:spPr/>
    </dgm:pt>
    <dgm:pt modelId="{0E484B0D-30F1-40C7-B61D-3BA63826B283}" type="pres">
      <dgm:prSet presAssocID="{E280A521-B980-443C-86ED-C3565F54E616}" presName="horz1" presStyleCnt="0"/>
      <dgm:spPr/>
    </dgm:pt>
    <dgm:pt modelId="{65CDD5FF-AD5B-4A3F-86E2-43207FD3B279}" type="pres">
      <dgm:prSet presAssocID="{E280A521-B980-443C-86ED-C3565F54E616}" presName="tx1" presStyleLbl="revTx" presStyleIdx="4" presStyleCnt="7"/>
      <dgm:spPr/>
    </dgm:pt>
    <dgm:pt modelId="{2E6FFF30-C2A0-4E07-8558-74E93A5E0C44}" type="pres">
      <dgm:prSet presAssocID="{E280A521-B980-443C-86ED-C3565F54E616}" presName="vert1" presStyleCnt="0"/>
      <dgm:spPr/>
    </dgm:pt>
    <dgm:pt modelId="{180C406A-FF0F-4DFB-A67D-EE5FFD091416}" type="pres">
      <dgm:prSet presAssocID="{CCF4B5A8-8514-4EEE-BD07-1B6BC450985F}" presName="thickLine" presStyleLbl="alignNode1" presStyleIdx="5" presStyleCnt="7"/>
      <dgm:spPr/>
    </dgm:pt>
    <dgm:pt modelId="{EA51A696-04E9-49F6-BB33-91BE92C708DB}" type="pres">
      <dgm:prSet presAssocID="{CCF4B5A8-8514-4EEE-BD07-1B6BC450985F}" presName="horz1" presStyleCnt="0"/>
      <dgm:spPr/>
    </dgm:pt>
    <dgm:pt modelId="{72842F33-9AC0-444F-A8B6-8B6F371629C1}" type="pres">
      <dgm:prSet presAssocID="{CCF4B5A8-8514-4EEE-BD07-1B6BC450985F}" presName="tx1" presStyleLbl="revTx" presStyleIdx="5" presStyleCnt="7"/>
      <dgm:spPr/>
    </dgm:pt>
    <dgm:pt modelId="{CA91368D-F814-486C-9D4E-4A04402FC9A9}" type="pres">
      <dgm:prSet presAssocID="{CCF4B5A8-8514-4EEE-BD07-1B6BC450985F}" presName="vert1" presStyleCnt="0"/>
      <dgm:spPr/>
    </dgm:pt>
    <dgm:pt modelId="{279166FC-D362-4A3E-9081-3ADE28865A32}" type="pres">
      <dgm:prSet presAssocID="{01E26ACE-F65E-4422-9092-6251B88130C1}" presName="thickLine" presStyleLbl="alignNode1" presStyleIdx="6" presStyleCnt="7"/>
      <dgm:spPr/>
    </dgm:pt>
    <dgm:pt modelId="{56F45F13-80EB-4FA2-A4E0-35549381179E}" type="pres">
      <dgm:prSet presAssocID="{01E26ACE-F65E-4422-9092-6251B88130C1}" presName="horz1" presStyleCnt="0"/>
      <dgm:spPr/>
    </dgm:pt>
    <dgm:pt modelId="{C9AA1664-F466-43D1-8244-78729015AB30}" type="pres">
      <dgm:prSet presAssocID="{01E26ACE-F65E-4422-9092-6251B88130C1}" presName="tx1" presStyleLbl="revTx" presStyleIdx="6" presStyleCnt="7"/>
      <dgm:spPr/>
    </dgm:pt>
    <dgm:pt modelId="{3BDD5849-579D-4E5A-BCFC-AA405E6C5E2F}" type="pres">
      <dgm:prSet presAssocID="{01E26ACE-F65E-4422-9092-6251B88130C1}" presName="vert1" presStyleCnt="0"/>
      <dgm:spPr/>
    </dgm:pt>
  </dgm:ptLst>
  <dgm:cxnLst>
    <dgm:cxn modelId="{DE409407-E18A-4427-8050-0DD597446DDE}" srcId="{9F03407D-379E-4941-A974-B0E007A1679C}" destId="{EC5104B6-07EB-4B79-8C93-11BC7AC07025}" srcOrd="1" destOrd="0" parTransId="{13D8D69F-B7BD-459C-8F2C-FB3D720B2A25}" sibTransId="{809E85BE-A62E-4466-813C-C5D926014540}"/>
    <dgm:cxn modelId="{65AAC407-A20F-471F-937C-DA980FF9BEF5}" type="presOf" srcId="{EC5104B6-07EB-4B79-8C93-11BC7AC07025}" destId="{A4EDCFFB-7565-413F-935C-96025288B9B5}" srcOrd="0" destOrd="0" presId="urn:microsoft.com/office/officeart/2008/layout/LinedList"/>
    <dgm:cxn modelId="{4CEBCA0D-F2B1-44E8-8663-76E33100385D}" type="presOf" srcId="{01E26ACE-F65E-4422-9092-6251B88130C1}" destId="{C9AA1664-F466-43D1-8244-78729015AB30}" srcOrd="0" destOrd="0" presId="urn:microsoft.com/office/officeart/2008/layout/LinedList"/>
    <dgm:cxn modelId="{88B6D01D-A2A2-48DC-9247-D50EA17EF87E}" srcId="{9F03407D-379E-4941-A974-B0E007A1679C}" destId="{01CAE8B4-6C6A-4F72-8E1A-AC48907CCF71}" srcOrd="0" destOrd="0" parTransId="{990F8CB9-C572-4A80-98BD-F9626EAACA2F}" sibTransId="{0411FE9F-496C-4BAA-B3F0-EA8167DF809A}"/>
    <dgm:cxn modelId="{F69F381E-61C5-485C-A1BD-32E6577182AE}" srcId="{9F03407D-379E-4941-A974-B0E007A1679C}" destId="{CCF4B5A8-8514-4EEE-BD07-1B6BC450985F}" srcOrd="5" destOrd="0" parTransId="{A1D5D80A-E56B-4EEB-AB11-D52293303DA4}" sibTransId="{1992399C-3C23-49C8-A202-310FA9A4CEF6}"/>
    <dgm:cxn modelId="{78B9DE2B-C7A7-4DF9-A52D-FFF36B546DE6}" type="presOf" srcId="{E280A521-B980-443C-86ED-C3565F54E616}" destId="{65CDD5FF-AD5B-4A3F-86E2-43207FD3B279}" srcOrd="0" destOrd="0" presId="urn:microsoft.com/office/officeart/2008/layout/LinedList"/>
    <dgm:cxn modelId="{E46A6A3A-E76B-4583-81BD-3F0CAC957E06}" srcId="{9F03407D-379E-4941-A974-B0E007A1679C}" destId="{E280A521-B980-443C-86ED-C3565F54E616}" srcOrd="4" destOrd="0" parTransId="{5A8FF6D9-994B-43EB-A148-10479EE8D649}" sibTransId="{17167217-6D11-4A67-B0CA-68A67AFEE11E}"/>
    <dgm:cxn modelId="{B2EBF23B-2CA0-4731-873B-D051D389650D}" type="presOf" srcId="{A8A22071-BB60-4C2B-88AF-BA40B2DF1E8C}" destId="{6C1985DE-4E83-472D-BFCC-AE7C5E255055}" srcOrd="0" destOrd="0" presId="urn:microsoft.com/office/officeart/2008/layout/LinedList"/>
    <dgm:cxn modelId="{BC3DC28D-A8B6-4289-867B-0AC53C4B05AA}" type="presOf" srcId="{01CAE8B4-6C6A-4F72-8E1A-AC48907CCF71}" destId="{A39465C2-6D76-4DA1-886C-E32667F9D791}" srcOrd="0" destOrd="0" presId="urn:microsoft.com/office/officeart/2008/layout/LinedList"/>
    <dgm:cxn modelId="{181BB29A-3C18-4D67-91E3-465F35E89387}" srcId="{9F03407D-379E-4941-A974-B0E007A1679C}" destId="{A8A22071-BB60-4C2B-88AF-BA40B2DF1E8C}" srcOrd="3" destOrd="0" parTransId="{03842602-971B-4B9A-A196-CB7708C5A70C}" sibTransId="{0E4ED845-36C0-47D2-973B-225FC10AFC85}"/>
    <dgm:cxn modelId="{C356FDB2-AB81-4AA3-BB74-CF844E4C3E71}" type="presOf" srcId="{9F03407D-379E-4941-A974-B0E007A1679C}" destId="{4076A5C8-36A8-460A-B64C-1F0D8CB527B8}" srcOrd="0" destOrd="0" presId="urn:microsoft.com/office/officeart/2008/layout/LinedList"/>
    <dgm:cxn modelId="{74191FBD-6A89-4308-85DE-62FB95ECAD83}" type="presOf" srcId="{CCF4B5A8-8514-4EEE-BD07-1B6BC450985F}" destId="{72842F33-9AC0-444F-A8B6-8B6F371629C1}" srcOrd="0" destOrd="0" presId="urn:microsoft.com/office/officeart/2008/layout/LinedList"/>
    <dgm:cxn modelId="{4BF8E4E3-6277-4044-8F05-2591F7FBE55D}" type="presOf" srcId="{8EE1E32F-9874-4E52-B973-02C0377B442E}" destId="{6106D7B5-898D-43DF-83EC-D42A1C2DAA6B}" srcOrd="0" destOrd="0" presId="urn:microsoft.com/office/officeart/2008/layout/LinedList"/>
    <dgm:cxn modelId="{EEA8CBF4-457C-411A-BD6A-FC4889260EF5}" srcId="{9F03407D-379E-4941-A974-B0E007A1679C}" destId="{01E26ACE-F65E-4422-9092-6251B88130C1}" srcOrd="6" destOrd="0" parTransId="{4FFFE7E1-CF16-4066-96E9-393DFB4DD16B}" sibTransId="{F27F19A0-BB0C-426A-879D-0F76A593D07C}"/>
    <dgm:cxn modelId="{6A9B2AF9-1752-4701-BAF2-BE65112CB925}" srcId="{9F03407D-379E-4941-A974-B0E007A1679C}" destId="{8EE1E32F-9874-4E52-B973-02C0377B442E}" srcOrd="2" destOrd="0" parTransId="{4199DB46-6C8E-4BC4-8DF8-7AC4DD6E5D87}" sibTransId="{2CF031D1-9337-4AEE-909F-F1C1372ECB57}"/>
    <dgm:cxn modelId="{D1AF0B63-0665-445C-93C7-AB7D3626225D}" type="presParOf" srcId="{4076A5C8-36A8-460A-B64C-1F0D8CB527B8}" destId="{93EE43DE-A562-418B-9A17-C72322229A07}" srcOrd="0" destOrd="0" presId="urn:microsoft.com/office/officeart/2008/layout/LinedList"/>
    <dgm:cxn modelId="{9F0F14EB-7432-43B5-A428-1A23EFF0D0C7}" type="presParOf" srcId="{4076A5C8-36A8-460A-B64C-1F0D8CB527B8}" destId="{8E634FCA-996D-41DA-A167-0724C34387D9}" srcOrd="1" destOrd="0" presId="urn:microsoft.com/office/officeart/2008/layout/LinedList"/>
    <dgm:cxn modelId="{5AAAB117-5FED-459C-9715-DD1986782331}" type="presParOf" srcId="{8E634FCA-996D-41DA-A167-0724C34387D9}" destId="{A39465C2-6D76-4DA1-886C-E32667F9D791}" srcOrd="0" destOrd="0" presId="urn:microsoft.com/office/officeart/2008/layout/LinedList"/>
    <dgm:cxn modelId="{547B8BFB-64BB-4BFB-B6B3-FBE5760250C2}" type="presParOf" srcId="{8E634FCA-996D-41DA-A167-0724C34387D9}" destId="{6A6C98D1-ACA2-476F-B9FF-9BA75AB6F195}" srcOrd="1" destOrd="0" presId="urn:microsoft.com/office/officeart/2008/layout/LinedList"/>
    <dgm:cxn modelId="{B353E1D5-6B1E-4262-B3DF-697EC24F21F4}" type="presParOf" srcId="{4076A5C8-36A8-460A-B64C-1F0D8CB527B8}" destId="{C330B910-8511-44BE-9E16-01EFB6B670AE}" srcOrd="2" destOrd="0" presId="urn:microsoft.com/office/officeart/2008/layout/LinedList"/>
    <dgm:cxn modelId="{21063EB3-8B0E-409D-ACDA-19B50CCFEB65}" type="presParOf" srcId="{4076A5C8-36A8-460A-B64C-1F0D8CB527B8}" destId="{CD503AC6-CFC5-4CAC-88AA-41F7A1B41719}" srcOrd="3" destOrd="0" presId="urn:microsoft.com/office/officeart/2008/layout/LinedList"/>
    <dgm:cxn modelId="{CC72EF28-52AF-4090-9A79-48DA95EBB13D}" type="presParOf" srcId="{CD503AC6-CFC5-4CAC-88AA-41F7A1B41719}" destId="{A4EDCFFB-7565-413F-935C-96025288B9B5}" srcOrd="0" destOrd="0" presId="urn:microsoft.com/office/officeart/2008/layout/LinedList"/>
    <dgm:cxn modelId="{FCB2101B-5009-4764-A62B-BDE06691D318}" type="presParOf" srcId="{CD503AC6-CFC5-4CAC-88AA-41F7A1B41719}" destId="{985A35E4-6652-441F-AD26-3E213246A82C}" srcOrd="1" destOrd="0" presId="urn:microsoft.com/office/officeart/2008/layout/LinedList"/>
    <dgm:cxn modelId="{59CAA1DD-9ECC-42A0-A781-E895B2E25D6E}" type="presParOf" srcId="{4076A5C8-36A8-460A-B64C-1F0D8CB527B8}" destId="{76AA6C2F-A259-48D3-B468-8FB7435E1282}" srcOrd="4" destOrd="0" presId="urn:microsoft.com/office/officeart/2008/layout/LinedList"/>
    <dgm:cxn modelId="{1B035CB2-C030-4A49-8D8B-5C8739232A12}" type="presParOf" srcId="{4076A5C8-36A8-460A-B64C-1F0D8CB527B8}" destId="{D84A5F95-884E-4AB4-A8F8-9C17653F10EE}" srcOrd="5" destOrd="0" presId="urn:microsoft.com/office/officeart/2008/layout/LinedList"/>
    <dgm:cxn modelId="{9682F518-173E-4FC9-AD98-AA1676C7F92E}" type="presParOf" srcId="{D84A5F95-884E-4AB4-A8F8-9C17653F10EE}" destId="{6106D7B5-898D-43DF-83EC-D42A1C2DAA6B}" srcOrd="0" destOrd="0" presId="urn:microsoft.com/office/officeart/2008/layout/LinedList"/>
    <dgm:cxn modelId="{96B25079-6532-4131-A735-F16B49D85338}" type="presParOf" srcId="{D84A5F95-884E-4AB4-A8F8-9C17653F10EE}" destId="{1B441D36-141A-4D5C-96AC-AD84413090EB}" srcOrd="1" destOrd="0" presId="urn:microsoft.com/office/officeart/2008/layout/LinedList"/>
    <dgm:cxn modelId="{AE2D32AB-CC2D-4043-BB7E-67AF8C2A823C}" type="presParOf" srcId="{4076A5C8-36A8-460A-B64C-1F0D8CB527B8}" destId="{8CBCE970-4700-41D7-8512-ADED3432F143}" srcOrd="6" destOrd="0" presId="urn:microsoft.com/office/officeart/2008/layout/LinedList"/>
    <dgm:cxn modelId="{1AE26CF7-8B3B-425A-BC33-6513A968EA3E}" type="presParOf" srcId="{4076A5C8-36A8-460A-B64C-1F0D8CB527B8}" destId="{CA30BF4D-5807-4494-87AE-28136FC0E0FA}" srcOrd="7" destOrd="0" presId="urn:microsoft.com/office/officeart/2008/layout/LinedList"/>
    <dgm:cxn modelId="{F45CD817-1064-4F41-B90E-AB79EDC3C09B}" type="presParOf" srcId="{CA30BF4D-5807-4494-87AE-28136FC0E0FA}" destId="{6C1985DE-4E83-472D-BFCC-AE7C5E255055}" srcOrd="0" destOrd="0" presId="urn:microsoft.com/office/officeart/2008/layout/LinedList"/>
    <dgm:cxn modelId="{642B2BC4-38C8-4171-986E-4910122F078C}" type="presParOf" srcId="{CA30BF4D-5807-4494-87AE-28136FC0E0FA}" destId="{806C321F-CCDA-4D23-87ED-503D47C2B9DE}" srcOrd="1" destOrd="0" presId="urn:microsoft.com/office/officeart/2008/layout/LinedList"/>
    <dgm:cxn modelId="{42592AA0-F9E9-499A-BF91-0275B9360F74}" type="presParOf" srcId="{4076A5C8-36A8-460A-B64C-1F0D8CB527B8}" destId="{6FE99B7D-AD94-497E-BD1D-DD0CC09A44B5}" srcOrd="8" destOrd="0" presId="urn:microsoft.com/office/officeart/2008/layout/LinedList"/>
    <dgm:cxn modelId="{5300A2D9-7191-4F8D-BBFA-3A8E40302974}" type="presParOf" srcId="{4076A5C8-36A8-460A-B64C-1F0D8CB527B8}" destId="{0E484B0D-30F1-40C7-B61D-3BA63826B283}" srcOrd="9" destOrd="0" presId="urn:microsoft.com/office/officeart/2008/layout/LinedList"/>
    <dgm:cxn modelId="{DA8F6FED-3A89-44DD-9736-DAE844997804}" type="presParOf" srcId="{0E484B0D-30F1-40C7-B61D-3BA63826B283}" destId="{65CDD5FF-AD5B-4A3F-86E2-43207FD3B279}" srcOrd="0" destOrd="0" presId="urn:microsoft.com/office/officeart/2008/layout/LinedList"/>
    <dgm:cxn modelId="{3E8CB5E6-272E-448D-9D6A-18308C2F0FC4}" type="presParOf" srcId="{0E484B0D-30F1-40C7-B61D-3BA63826B283}" destId="{2E6FFF30-C2A0-4E07-8558-74E93A5E0C44}" srcOrd="1" destOrd="0" presId="urn:microsoft.com/office/officeart/2008/layout/LinedList"/>
    <dgm:cxn modelId="{53E99AAC-7263-48DB-8B63-738122D02F22}" type="presParOf" srcId="{4076A5C8-36A8-460A-B64C-1F0D8CB527B8}" destId="{180C406A-FF0F-4DFB-A67D-EE5FFD091416}" srcOrd="10" destOrd="0" presId="urn:microsoft.com/office/officeart/2008/layout/LinedList"/>
    <dgm:cxn modelId="{978463E0-0361-4FC0-B131-7FCD4952CDE1}" type="presParOf" srcId="{4076A5C8-36A8-460A-B64C-1F0D8CB527B8}" destId="{EA51A696-04E9-49F6-BB33-91BE92C708DB}" srcOrd="11" destOrd="0" presId="urn:microsoft.com/office/officeart/2008/layout/LinedList"/>
    <dgm:cxn modelId="{96218C4B-16C4-45BB-9C86-CC5AB1BF88A5}" type="presParOf" srcId="{EA51A696-04E9-49F6-BB33-91BE92C708DB}" destId="{72842F33-9AC0-444F-A8B6-8B6F371629C1}" srcOrd="0" destOrd="0" presId="urn:microsoft.com/office/officeart/2008/layout/LinedList"/>
    <dgm:cxn modelId="{F2D69604-E1F8-40E1-91D3-038A00217B71}" type="presParOf" srcId="{EA51A696-04E9-49F6-BB33-91BE92C708DB}" destId="{CA91368D-F814-486C-9D4E-4A04402FC9A9}" srcOrd="1" destOrd="0" presId="urn:microsoft.com/office/officeart/2008/layout/LinedList"/>
    <dgm:cxn modelId="{94E3FCB8-8308-4C25-80D4-7FDE1BCF5DD5}" type="presParOf" srcId="{4076A5C8-36A8-460A-B64C-1F0D8CB527B8}" destId="{279166FC-D362-4A3E-9081-3ADE28865A32}" srcOrd="12" destOrd="0" presId="urn:microsoft.com/office/officeart/2008/layout/LinedList"/>
    <dgm:cxn modelId="{8DE6CFE0-A9C3-4554-A1BB-275E3F7F1C80}" type="presParOf" srcId="{4076A5C8-36A8-460A-B64C-1F0D8CB527B8}" destId="{56F45F13-80EB-4FA2-A4E0-35549381179E}" srcOrd="13" destOrd="0" presId="urn:microsoft.com/office/officeart/2008/layout/LinedList"/>
    <dgm:cxn modelId="{916E8490-AD20-440F-8063-70DB1478D406}" type="presParOf" srcId="{56F45F13-80EB-4FA2-A4E0-35549381179E}" destId="{C9AA1664-F466-43D1-8244-78729015AB30}" srcOrd="0" destOrd="0" presId="urn:microsoft.com/office/officeart/2008/layout/LinedList"/>
    <dgm:cxn modelId="{7F09A9AB-4D62-490A-9EDB-E8556924B618}" type="presParOf" srcId="{56F45F13-80EB-4FA2-A4E0-35549381179E}" destId="{3BDD5849-579D-4E5A-BCFC-AA405E6C5E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82EA4B-232E-4813-BFC5-544F0030E1F3}"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17030D5-CEAA-4135-8EEA-2C1492CEFCCE}">
      <dgm:prSet/>
      <dgm:spPr/>
      <dgm:t>
        <a:bodyPr/>
        <a:lstStyle/>
        <a:p>
          <a:pPr>
            <a:lnSpc>
              <a:spcPct val="100000"/>
            </a:lnSpc>
          </a:pPr>
          <a:r>
            <a:rPr lang="en-US"/>
            <a:t>Spring 2024</a:t>
          </a:r>
        </a:p>
      </dgm:t>
    </dgm:pt>
    <dgm:pt modelId="{C4B74C51-15CF-423E-8E14-3272E6737A1D}" type="parTrans" cxnId="{C8CA8C54-2C56-47D0-8D1F-E5D525828B23}">
      <dgm:prSet/>
      <dgm:spPr/>
      <dgm:t>
        <a:bodyPr/>
        <a:lstStyle/>
        <a:p>
          <a:endParaRPr lang="en-US"/>
        </a:p>
      </dgm:t>
    </dgm:pt>
    <dgm:pt modelId="{407C67CB-6BAA-4511-AC71-1C497299CCA5}" type="sibTrans" cxnId="{C8CA8C54-2C56-47D0-8D1F-E5D525828B23}">
      <dgm:prSet/>
      <dgm:spPr/>
      <dgm:t>
        <a:bodyPr/>
        <a:lstStyle/>
        <a:p>
          <a:pPr>
            <a:lnSpc>
              <a:spcPct val="100000"/>
            </a:lnSpc>
          </a:pPr>
          <a:endParaRPr lang="en-US"/>
        </a:p>
      </dgm:t>
    </dgm:pt>
    <dgm:pt modelId="{4812B650-B656-4433-BE22-9457BCBCF2FF}">
      <dgm:prSet/>
      <dgm:spPr/>
      <dgm:t>
        <a:bodyPr/>
        <a:lstStyle/>
        <a:p>
          <a:pPr>
            <a:lnSpc>
              <a:spcPct val="100000"/>
            </a:lnSpc>
          </a:pPr>
          <a:r>
            <a:rPr lang="en-US"/>
            <a:t>Loads Leasing Info data into Open-Source AI</a:t>
          </a:r>
        </a:p>
      </dgm:t>
    </dgm:pt>
    <dgm:pt modelId="{EA2DEA67-AF61-4843-9EE3-FF3D7C75AE34}" type="parTrans" cxnId="{339004F0-BD03-4E66-BE16-964671561F6C}">
      <dgm:prSet/>
      <dgm:spPr/>
      <dgm:t>
        <a:bodyPr/>
        <a:lstStyle/>
        <a:p>
          <a:endParaRPr lang="en-US"/>
        </a:p>
      </dgm:t>
    </dgm:pt>
    <dgm:pt modelId="{8316F207-701A-412B-8DD6-EA56B4475820}" type="sibTrans" cxnId="{339004F0-BD03-4E66-BE16-964671561F6C}">
      <dgm:prSet/>
      <dgm:spPr/>
      <dgm:t>
        <a:bodyPr/>
        <a:lstStyle/>
        <a:p>
          <a:pPr>
            <a:lnSpc>
              <a:spcPct val="100000"/>
            </a:lnSpc>
          </a:pPr>
          <a:endParaRPr lang="en-US"/>
        </a:p>
      </dgm:t>
    </dgm:pt>
    <dgm:pt modelId="{F0790B67-A0A7-4EE6-99D4-91CB9685D792}">
      <dgm:prSet/>
      <dgm:spPr/>
      <dgm:t>
        <a:bodyPr/>
        <a:lstStyle/>
        <a:p>
          <a:pPr>
            <a:lnSpc>
              <a:spcPct val="100000"/>
            </a:lnSpc>
          </a:pPr>
          <a:r>
            <a:rPr lang="en-US"/>
            <a:t>This is a shadow AI project-  no IT governance.</a:t>
          </a:r>
        </a:p>
      </dgm:t>
    </dgm:pt>
    <dgm:pt modelId="{3C51B4D8-A8A9-41E5-8EE9-0232A97CCFC2}" type="parTrans" cxnId="{3D94CEC7-1ACB-4029-B550-EFCC368F5F9E}">
      <dgm:prSet/>
      <dgm:spPr/>
      <dgm:t>
        <a:bodyPr/>
        <a:lstStyle/>
        <a:p>
          <a:endParaRPr lang="en-US"/>
        </a:p>
      </dgm:t>
    </dgm:pt>
    <dgm:pt modelId="{39DDEBED-94B9-4A13-9040-2794107767FD}" type="sibTrans" cxnId="{3D94CEC7-1ACB-4029-B550-EFCC368F5F9E}">
      <dgm:prSet/>
      <dgm:spPr/>
      <dgm:t>
        <a:bodyPr/>
        <a:lstStyle/>
        <a:p>
          <a:pPr>
            <a:lnSpc>
              <a:spcPct val="100000"/>
            </a:lnSpc>
          </a:pPr>
          <a:endParaRPr lang="en-US"/>
        </a:p>
      </dgm:t>
    </dgm:pt>
    <dgm:pt modelId="{4714901F-CF26-4568-B05C-304906B1A499}">
      <dgm:prSet/>
      <dgm:spPr/>
      <dgm:t>
        <a:bodyPr/>
        <a:lstStyle/>
        <a:p>
          <a:pPr>
            <a:lnSpc>
              <a:spcPct val="100000"/>
            </a:lnSpc>
          </a:pPr>
          <a:r>
            <a:rPr lang="en-US"/>
            <a:t>160K user and financial records now exposed.</a:t>
          </a:r>
        </a:p>
      </dgm:t>
    </dgm:pt>
    <dgm:pt modelId="{E200A0EC-36D0-4453-B472-FF86C8F74B39}" type="parTrans" cxnId="{F324624F-C331-4A14-B280-5EE3E1B43140}">
      <dgm:prSet/>
      <dgm:spPr/>
      <dgm:t>
        <a:bodyPr/>
        <a:lstStyle/>
        <a:p>
          <a:endParaRPr lang="en-US"/>
        </a:p>
      </dgm:t>
    </dgm:pt>
    <dgm:pt modelId="{AA97680A-A2F6-47C8-9766-59506EE88312}" type="sibTrans" cxnId="{F324624F-C331-4A14-B280-5EE3E1B43140}">
      <dgm:prSet/>
      <dgm:spPr/>
      <dgm:t>
        <a:bodyPr/>
        <a:lstStyle/>
        <a:p>
          <a:endParaRPr lang="en-US"/>
        </a:p>
      </dgm:t>
    </dgm:pt>
    <dgm:pt modelId="{93017829-A9BF-4A66-988E-64500D32C24E}" type="pres">
      <dgm:prSet presAssocID="{C082EA4B-232E-4813-BFC5-544F0030E1F3}" presName="root" presStyleCnt="0">
        <dgm:presLayoutVars>
          <dgm:dir/>
          <dgm:resizeHandles val="exact"/>
        </dgm:presLayoutVars>
      </dgm:prSet>
      <dgm:spPr/>
    </dgm:pt>
    <dgm:pt modelId="{E77504DC-00AA-489A-9D2C-0DC61EBF345C}" type="pres">
      <dgm:prSet presAssocID="{C082EA4B-232E-4813-BFC5-544F0030E1F3}" presName="container" presStyleCnt="0">
        <dgm:presLayoutVars>
          <dgm:dir/>
          <dgm:resizeHandles val="exact"/>
        </dgm:presLayoutVars>
      </dgm:prSet>
      <dgm:spPr/>
    </dgm:pt>
    <dgm:pt modelId="{0BF7B22A-DA73-4BEB-8293-BA419E77070F}" type="pres">
      <dgm:prSet presAssocID="{A17030D5-CEAA-4135-8EEA-2C1492CEFCCE}" presName="compNode" presStyleCnt="0"/>
      <dgm:spPr/>
    </dgm:pt>
    <dgm:pt modelId="{99D97F18-FC9F-4B4A-8659-869800FC3FF0}" type="pres">
      <dgm:prSet presAssocID="{A17030D5-CEAA-4135-8EEA-2C1492CEFCCE}" presName="iconBgRect" presStyleLbl="bgShp" presStyleIdx="0" presStyleCnt="4"/>
      <dgm:spPr/>
    </dgm:pt>
    <dgm:pt modelId="{44F44C44-C74A-4AD5-AF33-DE5BF43E8E24}" type="pres">
      <dgm:prSet presAssocID="{A17030D5-CEAA-4135-8EEA-2C1492CEFC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er"/>
        </a:ext>
      </dgm:extLst>
    </dgm:pt>
    <dgm:pt modelId="{6A6DC912-BCE1-4B80-B423-0A39DBC23318}" type="pres">
      <dgm:prSet presAssocID="{A17030D5-CEAA-4135-8EEA-2C1492CEFCCE}" presName="spaceRect" presStyleCnt="0"/>
      <dgm:spPr/>
    </dgm:pt>
    <dgm:pt modelId="{5705F082-6797-405C-B719-C4FE9AE44119}" type="pres">
      <dgm:prSet presAssocID="{A17030D5-CEAA-4135-8EEA-2C1492CEFCCE}" presName="textRect" presStyleLbl="revTx" presStyleIdx="0" presStyleCnt="4">
        <dgm:presLayoutVars>
          <dgm:chMax val="1"/>
          <dgm:chPref val="1"/>
        </dgm:presLayoutVars>
      </dgm:prSet>
      <dgm:spPr/>
    </dgm:pt>
    <dgm:pt modelId="{FBDC9B11-EF00-4295-8A7C-35D4FF256C45}" type="pres">
      <dgm:prSet presAssocID="{407C67CB-6BAA-4511-AC71-1C497299CCA5}" presName="sibTrans" presStyleLbl="sibTrans2D1" presStyleIdx="0" presStyleCnt="0"/>
      <dgm:spPr/>
    </dgm:pt>
    <dgm:pt modelId="{D8845B18-F0CF-4FA6-8B62-F90E56B57749}" type="pres">
      <dgm:prSet presAssocID="{4812B650-B656-4433-BE22-9457BCBCF2FF}" presName="compNode" presStyleCnt="0"/>
      <dgm:spPr/>
    </dgm:pt>
    <dgm:pt modelId="{540D9FFF-2420-46C3-A332-6088A1DA87C4}" type="pres">
      <dgm:prSet presAssocID="{4812B650-B656-4433-BE22-9457BCBCF2FF}" presName="iconBgRect" presStyleLbl="bgShp" presStyleIdx="1" presStyleCnt="4"/>
      <dgm:spPr/>
    </dgm:pt>
    <dgm:pt modelId="{144CD377-896F-46AE-B660-B295A7065CAA}" type="pres">
      <dgm:prSet presAssocID="{4812B650-B656-4433-BE22-9457BCBCF2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8C408C8-829C-4A1E-9636-BF17F9C01A21}" type="pres">
      <dgm:prSet presAssocID="{4812B650-B656-4433-BE22-9457BCBCF2FF}" presName="spaceRect" presStyleCnt="0"/>
      <dgm:spPr/>
    </dgm:pt>
    <dgm:pt modelId="{7BBA1428-7A78-49E3-BD0E-3EC6E7B2FC44}" type="pres">
      <dgm:prSet presAssocID="{4812B650-B656-4433-BE22-9457BCBCF2FF}" presName="textRect" presStyleLbl="revTx" presStyleIdx="1" presStyleCnt="4">
        <dgm:presLayoutVars>
          <dgm:chMax val="1"/>
          <dgm:chPref val="1"/>
        </dgm:presLayoutVars>
      </dgm:prSet>
      <dgm:spPr/>
    </dgm:pt>
    <dgm:pt modelId="{DEA20BA6-3A8B-45B2-82E2-EE62B4403DD6}" type="pres">
      <dgm:prSet presAssocID="{8316F207-701A-412B-8DD6-EA56B4475820}" presName="sibTrans" presStyleLbl="sibTrans2D1" presStyleIdx="0" presStyleCnt="0"/>
      <dgm:spPr/>
    </dgm:pt>
    <dgm:pt modelId="{245B3429-B77B-4C2A-AF8F-6A502B2516F7}" type="pres">
      <dgm:prSet presAssocID="{F0790B67-A0A7-4EE6-99D4-91CB9685D792}" presName="compNode" presStyleCnt="0"/>
      <dgm:spPr/>
    </dgm:pt>
    <dgm:pt modelId="{63925909-EEC4-48D9-B44E-90A26C63BC3A}" type="pres">
      <dgm:prSet presAssocID="{F0790B67-A0A7-4EE6-99D4-91CB9685D792}" presName="iconBgRect" presStyleLbl="bgShp" presStyleIdx="2" presStyleCnt="4"/>
      <dgm:spPr/>
    </dgm:pt>
    <dgm:pt modelId="{D7ABEB7A-8E2B-4121-B595-E360465EEDF2}" type="pres">
      <dgm:prSet presAssocID="{F0790B67-A0A7-4EE6-99D4-91CB9685D7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4EE4ED2D-2220-4F07-8CAE-3BB1A77B1BBC}" type="pres">
      <dgm:prSet presAssocID="{F0790B67-A0A7-4EE6-99D4-91CB9685D792}" presName="spaceRect" presStyleCnt="0"/>
      <dgm:spPr/>
    </dgm:pt>
    <dgm:pt modelId="{BA4933A5-E0B0-46C9-8958-B0C660DA5527}" type="pres">
      <dgm:prSet presAssocID="{F0790B67-A0A7-4EE6-99D4-91CB9685D792}" presName="textRect" presStyleLbl="revTx" presStyleIdx="2" presStyleCnt="4">
        <dgm:presLayoutVars>
          <dgm:chMax val="1"/>
          <dgm:chPref val="1"/>
        </dgm:presLayoutVars>
      </dgm:prSet>
      <dgm:spPr/>
    </dgm:pt>
    <dgm:pt modelId="{2E7C1CB3-112D-4FBA-AFA1-25C2DE369A02}" type="pres">
      <dgm:prSet presAssocID="{39DDEBED-94B9-4A13-9040-2794107767FD}" presName="sibTrans" presStyleLbl="sibTrans2D1" presStyleIdx="0" presStyleCnt="0"/>
      <dgm:spPr/>
    </dgm:pt>
    <dgm:pt modelId="{A98404F4-8972-4A28-A63E-067E517946F9}" type="pres">
      <dgm:prSet presAssocID="{4714901F-CF26-4568-B05C-304906B1A499}" presName="compNode" presStyleCnt="0"/>
      <dgm:spPr/>
    </dgm:pt>
    <dgm:pt modelId="{6657A951-FB4E-4186-A3FF-383FFCBA7E8E}" type="pres">
      <dgm:prSet presAssocID="{4714901F-CF26-4568-B05C-304906B1A499}" presName="iconBgRect" presStyleLbl="bgShp" presStyleIdx="3" presStyleCnt="4"/>
      <dgm:spPr/>
    </dgm:pt>
    <dgm:pt modelId="{AD3F6794-4853-470F-9B08-38E8E6676C6B}" type="pres">
      <dgm:prSet presAssocID="{4714901F-CF26-4568-B05C-304906B1A4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F3FD7165-737F-42EC-9CE9-68103690CAF5}" type="pres">
      <dgm:prSet presAssocID="{4714901F-CF26-4568-B05C-304906B1A499}" presName="spaceRect" presStyleCnt="0"/>
      <dgm:spPr/>
    </dgm:pt>
    <dgm:pt modelId="{3F9CC25B-DBD4-47F0-9DCC-FEB4829FC996}" type="pres">
      <dgm:prSet presAssocID="{4714901F-CF26-4568-B05C-304906B1A499}" presName="textRect" presStyleLbl="revTx" presStyleIdx="3" presStyleCnt="4">
        <dgm:presLayoutVars>
          <dgm:chMax val="1"/>
          <dgm:chPref val="1"/>
        </dgm:presLayoutVars>
      </dgm:prSet>
      <dgm:spPr/>
    </dgm:pt>
  </dgm:ptLst>
  <dgm:cxnLst>
    <dgm:cxn modelId="{99F37E16-75D4-4D44-8DFE-F08C72D111C6}" type="presOf" srcId="{4812B650-B656-4433-BE22-9457BCBCF2FF}" destId="{7BBA1428-7A78-49E3-BD0E-3EC6E7B2FC44}" srcOrd="0" destOrd="0" presId="urn:microsoft.com/office/officeart/2018/2/layout/IconCircleList"/>
    <dgm:cxn modelId="{0BFDCB2A-F715-4FBF-B015-95330CECE229}" type="presOf" srcId="{A17030D5-CEAA-4135-8EEA-2C1492CEFCCE}" destId="{5705F082-6797-405C-B719-C4FE9AE44119}" srcOrd="0" destOrd="0" presId="urn:microsoft.com/office/officeart/2018/2/layout/IconCircleList"/>
    <dgm:cxn modelId="{9501D045-3D55-4188-BDF5-5750B9CBA9D9}" type="presOf" srcId="{C082EA4B-232E-4813-BFC5-544F0030E1F3}" destId="{93017829-A9BF-4A66-988E-64500D32C24E}" srcOrd="0" destOrd="0" presId="urn:microsoft.com/office/officeart/2018/2/layout/IconCircleList"/>
    <dgm:cxn modelId="{F324624F-C331-4A14-B280-5EE3E1B43140}" srcId="{C082EA4B-232E-4813-BFC5-544F0030E1F3}" destId="{4714901F-CF26-4568-B05C-304906B1A499}" srcOrd="3" destOrd="0" parTransId="{E200A0EC-36D0-4453-B472-FF86C8F74B39}" sibTransId="{AA97680A-A2F6-47C8-9766-59506EE88312}"/>
    <dgm:cxn modelId="{C8CA8C54-2C56-47D0-8D1F-E5D525828B23}" srcId="{C082EA4B-232E-4813-BFC5-544F0030E1F3}" destId="{A17030D5-CEAA-4135-8EEA-2C1492CEFCCE}" srcOrd="0" destOrd="0" parTransId="{C4B74C51-15CF-423E-8E14-3272E6737A1D}" sibTransId="{407C67CB-6BAA-4511-AC71-1C497299CCA5}"/>
    <dgm:cxn modelId="{F8797475-6D0D-4B4E-BAAA-C9E283F26219}" type="presOf" srcId="{4714901F-CF26-4568-B05C-304906B1A499}" destId="{3F9CC25B-DBD4-47F0-9DCC-FEB4829FC996}" srcOrd="0" destOrd="0" presId="urn:microsoft.com/office/officeart/2018/2/layout/IconCircleList"/>
    <dgm:cxn modelId="{E2CC1F84-C315-48B1-BB4D-6471085D3E9C}" type="presOf" srcId="{8316F207-701A-412B-8DD6-EA56B4475820}" destId="{DEA20BA6-3A8B-45B2-82E2-EE62B4403DD6}" srcOrd="0" destOrd="0" presId="urn:microsoft.com/office/officeart/2018/2/layout/IconCircleList"/>
    <dgm:cxn modelId="{3D94CEC7-1ACB-4029-B550-EFCC368F5F9E}" srcId="{C082EA4B-232E-4813-BFC5-544F0030E1F3}" destId="{F0790B67-A0A7-4EE6-99D4-91CB9685D792}" srcOrd="2" destOrd="0" parTransId="{3C51B4D8-A8A9-41E5-8EE9-0232A97CCFC2}" sibTransId="{39DDEBED-94B9-4A13-9040-2794107767FD}"/>
    <dgm:cxn modelId="{E821F7C7-8B44-479A-A718-4DF3F13FAA43}" type="presOf" srcId="{407C67CB-6BAA-4511-AC71-1C497299CCA5}" destId="{FBDC9B11-EF00-4295-8A7C-35D4FF256C45}" srcOrd="0" destOrd="0" presId="urn:microsoft.com/office/officeart/2018/2/layout/IconCircleList"/>
    <dgm:cxn modelId="{B05436DE-8EF5-4CBB-9459-0BF53C7C3609}" type="presOf" srcId="{39DDEBED-94B9-4A13-9040-2794107767FD}" destId="{2E7C1CB3-112D-4FBA-AFA1-25C2DE369A02}" srcOrd="0" destOrd="0" presId="urn:microsoft.com/office/officeart/2018/2/layout/IconCircleList"/>
    <dgm:cxn modelId="{A697C3DE-9245-4B1D-A2F4-5193CF8F694D}" type="presOf" srcId="{F0790B67-A0A7-4EE6-99D4-91CB9685D792}" destId="{BA4933A5-E0B0-46C9-8958-B0C660DA5527}" srcOrd="0" destOrd="0" presId="urn:microsoft.com/office/officeart/2018/2/layout/IconCircleList"/>
    <dgm:cxn modelId="{339004F0-BD03-4E66-BE16-964671561F6C}" srcId="{C082EA4B-232E-4813-BFC5-544F0030E1F3}" destId="{4812B650-B656-4433-BE22-9457BCBCF2FF}" srcOrd="1" destOrd="0" parTransId="{EA2DEA67-AF61-4843-9EE3-FF3D7C75AE34}" sibTransId="{8316F207-701A-412B-8DD6-EA56B4475820}"/>
    <dgm:cxn modelId="{346BF234-2DBA-4F52-9FCF-CFC1E58D993A}" type="presParOf" srcId="{93017829-A9BF-4A66-988E-64500D32C24E}" destId="{E77504DC-00AA-489A-9D2C-0DC61EBF345C}" srcOrd="0" destOrd="0" presId="urn:microsoft.com/office/officeart/2018/2/layout/IconCircleList"/>
    <dgm:cxn modelId="{64694B2D-1995-4EA9-A403-1D3BA55B2D94}" type="presParOf" srcId="{E77504DC-00AA-489A-9D2C-0DC61EBF345C}" destId="{0BF7B22A-DA73-4BEB-8293-BA419E77070F}" srcOrd="0" destOrd="0" presId="urn:microsoft.com/office/officeart/2018/2/layout/IconCircleList"/>
    <dgm:cxn modelId="{C7CDAF34-8E1B-46DD-A7E4-B32E23DBDC80}" type="presParOf" srcId="{0BF7B22A-DA73-4BEB-8293-BA419E77070F}" destId="{99D97F18-FC9F-4B4A-8659-869800FC3FF0}" srcOrd="0" destOrd="0" presId="urn:microsoft.com/office/officeart/2018/2/layout/IconCircleList"/>
    <dgm:cxn modelId="{B3C9EE5A-FD02-4850-A885-30F5BEA649C7}" type="presParOf" srcId="{0BF7B22A-DA73-4BEB-8293-BA419E77070F}" destId="{44F44C44-C74A-4AD5-AF33-DE5BF43E8E24}" srcOrd="1" destOrd="0" presId="urn:microsoft.com/office/officeart/2018/2/layout/IconCircleList"/>
    <dgm:cxn modelId="{91541180-9558-475E-9681-3A1A5DECDF99}" type="presParOf" srcId="{0BF7B22A-DA73-4BEB-8293-BA419E77070F}" destId="{6A6DC912-BCE1-4B80-B423-0A39DBC23318}" srcOrd="2" destOrd="0" presId="urn:microsoft.com/office/officeart/2018/2/layout/IconCircleList"/>
    <dgm:cxn modelId="{B1858C1F-015E-4C9C-B207-4C9A7132FA7B}" type="presParOf" srcId="{0BF7B22A-DA73-4BEB-8293-BA419E77070F}" destId="{5705F082-6797-405C-B719-C4FE9AE44119}" srcOrd="3" destOrd="0" presId="urn:microsoft.com/office/officeart/2018/2/layout/IconCircleList"/>
    <dgm:cxn modelId="{45FD8F1F-CE0F-489A-8378-C8234DA32839}" type="presParOf" srcId="{E77504DC-00AA-489A-9D2C-0DC61EBF345C}" destId="{FBDC9B11-EF00-4295-8A7C-35D4FF256C45}" srcOrd="1" destOrd="0" presId="urn:microsoft.com/office/officeart/2018/2/layout/IconCircleList"/>
    <dgm:cxn modelId="{BBAD6307-F026-4F33-8099-62FB1561C298}" type="presParOf" srcId="{E77504DC-00AA-489A-9D2C-0DC61EBF345C}" destId="{D8845B18-F0CF-4FA6-8B62-F90E56B57749}" srcOrd="2" destOrd="0" presId="urn:microsoft.com/office/officeart/2018/2/layout/IconCircleList"/>
    <dgm:cxn modelId="{7CD7EE1F-2CD7-4788-8764-D3CCD94FD45B}" type="presParOf" srcId="{D8845B18-F0CF-4FA6-8B62-F90E56B57749}" destId="{540D9FFF-2420-46C3-A332-6088A1DA87C4}" srcOrd="0" destOrd="0" presId="urn:microsoft.com/office/officeart/2018/2/layout/IconCircleList"/>
    <dgm:cxn modelId="{F9DDF763-847C-4E7B-9709-BE0D370F0801}" type="presParOf" srcId="{D8845B18-F0CF-4FA6-8B62-F90E56B57749}" destId="{144CD377-896F-46AE-B660-B295A7065CAA}" srcOrd="1" destOrd="0" presId="urn:microsoft.com/office/officeart/2018/2/layout/IconCircleList"/>
    <dgm:cxn modelId="{0C2B43CA-8014-4254-995E-A4B0F6FEBE22}" type="presParOf" srcId="{D8845B18-F0CF-4FA6-8B62-F90E56B57749}" destId="{58C408C8-829C-4A1E-9636-BF17F9C01A21}" srcOrd="2" destOrd="0" presId="urn:microsoft.com/office/officeart/2018/2/layout/IconCircleList"/>
    <dgm:cxn modelId="{85B0292A-BD88-4870-BDA4-E04F470EA11F}" type="presParOf" srcId="{D8845B18-F0CF-4FA6-8B62-F90E56B57749}" destId="{7BBA1428-7A78-49E3-BD0E-3EC6E7B2FC44}" srcOrd="3" destOrd="0" presId="urn:microsoft.com/office/officeart/2018/2/layout/IconCircleList"/>
    <dgm:cxn modelId="{67500374-FD4F-4E31-9CBA-8AC22B2B6616}" type="presParOf" srcId="{E77504DC-00AA-489A-9D2C-0DC61EBF345C}" destId="{DEA20BA6-3A8B-45B2-82E2-EE62B4403DD6}" srcOrd="3" destOrd="0" presId="urn:microsoft.com/office/officeart/2018/2/layout/IconCircleList"/>
    <dgm:cxn modelId="{15E87918-CC08-4989-B4A1-94EFBE761E16}" type="presParOf" srcId="{E77504DC-00AA-489A-9D2C-0DC61EBF345C}" destId="{245B3429-B77B-4C2A-AF8F-6A502B2516F7}" srcOrd="4" destOrd="0" presId="urn:microsoft.com/office/officeart/2018/2/layout/IconCircleList"/>
    <dgm:cxn modelId="{1318E84E-4F84-4C0C-B93C-3044D2A35B4C}" type="presParOf" srcId="{245B3429-B77B-4C2A-AF8F-6A502B2516F7}" destId="{63925909-EEC4-48D9-B44E-90A26C63BC3A}" srcOrd="0" destOrd="0" presId="urn:microsoft.com/office/officeart/2018/2/layout/IconCircleList"/>
    <dgm:cxn modelId="{10FD268E-3933-49A5-8399-406818A0914A}" type="presParOf" srcId="{245B3429-B77B-4C2A-AF8F-6A502B2516F7}" destId="{D7ABEB7A-8E2B-4121-B595-E360465EEDF2}" srcOrd="1" destOrd="0" presId="urn:microsoft.com/office/officeart/2018/2/layout/IconCircleList"/>
    <dgm:cxn modelId="{A3313A52-E363-43E7-9992-C673BA1ACC57}" type="presParOf" srcId="{245B3429-B77B-4C2A-AF8F-6A502B2516F7}" destId="{4EE4ED2D-2220-4F07-8CAE-3BB1A77B1BBC}" srcOrd="2" destOrd="0" presId="urn:microsoft.com/office/officeart/2018/2/layout/IconCircleList"/>
    <dgm:cxn modelId="{05103E6B-339D-40DD-A16D-B571EEBC5824}" type="presParOf" srcId="{245B3429-B77B-4C2A-AF8F-6A502B2516F7}" destId="{BA4933A5-E0B0-46C9-8958-B0C660DA5527}" srcOrd="3" destOrd="0" presId="urn:microsoft.com/office/officeart/2018/2/layout/IconCircleList"/>
    <dgm:cxn modelId="{F0387572-AA28-449D-9510-40F950B32308}" type="presParOf" srcId="{E77504DC-00AA-489A-9D2C-0DC61EBF345C}" destId="{2E7C1CB3-112D-4FBA-AFA1-25C2DE369A02}" srcOrd="5" destOrd="0" presId="urn:microsoft.com/office/officeart/2018/2/layout/IconCircleList"/>
    <dgm:cxn modelId="{168E4289-86FC-482B-BAC7-6D0A8501DD67}" type="presParOf" srcId="{E77504DC-00AA-489A-9D2C-0DC61EBF345C}" destId="{A98404F4-8972-4A28-A63E-067E517946F9}" srcOrd="6" destOrd="0" presId="urn:microsoft.com/office/officeart/2018/2/layout/IconCircleList"/>
    <dgm:cxn modelId="{35C544FE-314E-44A8-B49B-524386FA7EDF}" type="presParOf" srcId="{A98404F4-8972-4A28-A63E-067E517946F9}" destId="{6657A951-FB4E-4186-A3FF-383FFCBA7E8E}" srcOrd="0" destOrd="0" presId="urn:microsoft.com/office/officeart/2018/2/layout/IconCircleList"/>
    <dgm:cxn modelId="{4D6F79A1-AFAF-4AB9-9DEE-9172D554637A}" type="presParOf" srcId="{A98404F4-8972-4A28-A63E-067E517946F9}" destId="{AD3F6794-4853-470F-9B08-38E8E6676C6B}" srcOrd="1" destOrd="0" presId="urn:microsoft.com/office/officeart/2018/2/layout/IconCircleList"/>
    <dgm:cxn modelId="{F2DAED11-4910-48D5-A04C-5824D5787805}" type="presParOf" srcId="{A98404F4-8972-4A28-A63E-067E517946F9}" destId="{F3FD7165-737F-42EC-9CE9-68103690CAF5}" srcOrd="2" destOrd="0" presId="urn:microsoft.com/office/officeart/2018/2/layout/IconCircleList"/>
    <dgm:cxn modelId="{59AD0753-A44F-40CC-B038-A27B04AD62AD}" type="presParOf" srcId="{A98404F4-8972-4A28-A63E-067E517946F9}" destId="{3F9CC25B-DBD4-47F0-9DCC-FEB4829FC99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EA8E0C-9C03-409D-97B9-993E4679892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83E432A-856B-417F-8FFD-DEF256378857}">
      <dgm:prSet/>
      <dgm:spPr/>
      <dgm:t>
        <a:bodyPr/>
        <a:lstStyle/>
        <a:p>
          <a:pPr>
            <a:lnSpc>
              <a:spcPct val="100000"/>
            </a:lnSpc>
          </a:pPr>
          <a:r>
            <a:rPr lang="en-US" dirty="0"/>
            <a:t>8.5% of GenAI prompts included sensitive data in Q4 2024</a:t>
          </a:r>
        </a:p>
      </dgm:t>
    </dgm:pt>
    <dgm:pt modelId="{329AE49B-E578-4A75-BDA2-E9DFF3E64B4D}" type="parTrans" cxnId="{C91D1903-E93A-4455-803A-093102E475CB}">
      <dgm:prSet/>
      <dgm:spPr/>
      <dgm:t>
        <a:bodyPr/>
        <a:lstStyle/>
        <a:p>
          <a:endParaRPr lang="en-US"/>
        </a:p>
      </dgm:t>
    </dgm:pt>
    <dgm:pt modelId="{B4DE67E0-08D5-4FDD-8135-006C84D279D0}" type="sibTrans" cxnId="{C91D1903-E93A-4455-803A-093102E475CB}">
      <dgm:prSet/>
      <dgm:spPr/>
      <dgm:t>
        <a:bodyPr/>
        <a:lstStyle/>
        <a:p>
          <a:endParaRPr lang="en-US"/>
        </a:p>
      </dgm:t>
    </dgm:pt>
    <dgm:pt modelId="{BFB53A1F-2229-4543-9E18-88F5A0C3A4BE}">
      <dgm:prSet/>
      <dgm:spPr/>
      <dgm:t>
        <a:bodyPr/>
        <a:lstStyle/>
        <a:p>
          <a:pPr>
            <a:lnSpc>
              <a:spcPct val="100000"/>
            </a:lnSpc>
          </a:pPr>
          <a:r>
            <a:rPr lang="en-US"/>
            <a:t>Over 45% included customer data, such as billing info, customer reports and authentication information.</a:t>
          </a:r>
        </a:p>
      </dgm:t>
    </dgm:pt>
    <dgm:pt modelId="{B08C6539-9735-4021-BDF7-FC5209378420}" type="parTrans" cxnId="{A5D143D1-9482-42EA-A6C1-D96FA29BCE3C}">
      <dgm:prSet/>
      <dgm:spPr/>
      <dgm:t>
        <a:bodyPr/>
        <a:lstStyle/>
        <a:p>
          <a:endParaRPr lang="en-US"/>
        </a:p>
      </dgm:t>
    </dgm:pt>
    <dgm:pt modelId="{C5D0E26E-7045-4124-AE5C-C630C81FE849}" type="sibTrans" cxnId="{A5D143D1-9482-42EA-A6C1-D96FA29BCE3C}">
      <dgm:prSet/>
      <dgm:spPr/>
      <dgm:t>
        <a:bodyPr/>
        <a:lstStyle/>
        <a:p>
          <a:endParaRPr lang="en-US"/>
        </a:p>
      </dgm:t>
    </dgm:pt>
    <dgm:pt modelId="{B7513F45-571D-4D5A-91E8-08CC63F57657}">
      <dgm:prSet/>
      <dgm:spPr/>
      <dgm:t>
        <a:bodyPr/>
        <a:lstStyle/>
        <a:p>
          <a:pPr>
            <a:lnSpc>
              <a:spcPct val="100000"/>
            </a:lnSpc>
          </a:pPr>
          <a:r>
            <a:rPr lang="en-US" dirty="0"/>
            <a:t>Over 25% was employee data, including payroll, PII and employment records.</a:t>
          </a:r>
        </a:p>
      </dgm:t>
    </dgm:pt>
    <dgm:pt modelId="{11735F18-2A0B-41F4-824A-67A4E1225F88}" type="parTrans" cxnId="{51DC9E8E-4DD9-413E-80C1-3A259EF1CDE4}">
      <dgm:prSet/>
      <dgm:spPr/>
      <dgm:t>
        <a:bodyPr/>
        <a:lstStyle/>
        <a:p>
          <a:endParaRPr lang="en-US"/>
        </a:p>
      </dgm:t>
    </dgm:pt>
    <dgm:pt modelId="{5BF2C822-93EA-4234-BAD3-BE3C6072E00C}" type="sibTrans" cxnId="{51DC9E8E-4DD9-413E-80C1-3A259EF1CDE4}">
      <dgm:prSet/>
      <dgm:spPr/>
      <dgm:t>
        <a:bodyPr/>
        <a:lstStyle/>
        <a:p>
          <a:endParaRPr lang="en-US"/>
        </a:p>
      </dgm:t>
    </dgm:pt>
    <dgm:pt modelId="{D9AA5395-ADAD-4618-813C-F7E3C772BF9D}">
      <dgm:prSet/>
      <dgm:spPr/>
      <dgm:t>
        <a:bodyPr/>
        <a:lstStyle/>
        <a:p>
          <a:pPr>
            <a:lnSpc>
              <a:spcPct val="100000"/>
            </a:lnSpc>
          </a:pPr>
          <a:r>
            <a:rPr lang="en-US"/>
            <a:t>7% was security policies and reports.</a:t>
          </a:r>
        </a:p>
      </dgm:t>
    </dgm:pt>
    <dgm:pt modelId="{93F54CF4-18E6-445B-A58A-2C3F3D320946}" type="parTrans" cxnId="{2870B72F-BFC3-4DE1-A963-2798A9D62A35}">
      <dgm:prSet/>
      <dgm:spPr/>
      <dgm:t>
        <a:bodyPr/>
        <a:lstStyle/>
        <a:p>
          <a:endParaRPr lang="en-US"/>
        </a:p>
      </dgm:t>
    </dgm:pt>
    <dgm:pt modelId="{AB327070-2529-42E5-B52C-AD54D3F869EE}" type="sibTrans" cxnId="{2870B72F-BFC3-4DE1-A963-2798A9D62A35}">
      <dgm:prSet/>
      <dgm:spPr/>
      <dgm:t>
        <a:bodyPr/>
        <a:lstStyle/>
        <a:p>
          <a:endParaRPr lang="en-US"/>
        </a:p>
      </dgm:t>
    </dgm:pt>
    <dgm:pt modelId="{0B1DD614-8B13-4D7F-9E75-6699887C6089}">
      <dgm:prSet/>
      <dgm:spPr/>
      <dgm:t>
        <a:bodyPr/>
        <a:lstStyle/>
        <a:p>
          <a:pPr>
            <a:lnSpc>
              <a:spcPct val="100000"/>
            </a:lnSpc>
          </a:pPr>
          <a:r>
            <a:rPr lang="en-US"/>
            <a:t>6% was proprietary source code and access keys.</a:t>
          </a:r>
        </a:p>
      </dgm:t>
    </dgm:pt>
    <dgm:pt modelId="{E465F049-7BC1-47F8-B94E-BA37F259E173}" type="parTrans" cxnId="{CCA661BB-97E1-4784-8480-7D041DFD6288}">
      <dgm:prSet/>
      <dgm:spPr/>
      <dgm:t>
        <a:bodyPr/>
        <a:lstStyle/>
        <a:p>
          <a:endParaRPr lang="en-US"/>
        </a:p>
      </dgm:t>
    </dgm:pt>
    <dgm:pt modelId="{5D924C65-E7E0-4289-8ECC-D03EC8D322B3}" type="sibTrans" cxnId="{CCA661BB-97E1-4784-8480-7D041DFD6288}">
      <dgm:prSet/>
      <dgm:spPr/>
      <dgm:t>
        <a:bodyPr/>
        <a:lstStyle/>
        <a:p>
          <a:endParaRPr lang="en-US"/>
        </a:p>
      </dgm:t>
    </dgm:pt>
    <dgm:pt modelId="{71CDD948-302A-4E6F-8918-574EDA983BAC}">
      <dgm:prSet/>
      <dgm:spPr/>
      <dgm:t>
        <a:bodyPr/>
        <a:lstStyle/>
        <a:p>
          <a:pPr>
            <a:lnSpc>
              <a:spcPct val="100000"/>
            </a:lnSpc>
          </a:pPr>
          <a:r>
            <a:rPr lang="en-US"/>
            <a:t>Over 60% was discovered in the free tier of ChatGPT</a:t>
          </a:r>
        </a:p>
      </dgm:t>
    </dgm:pt>
    <dgm:pt modelId="{0812E8FF-C904-4CC0-AEBF-6E4EFA859405}" type="parTrans" cxnId="{03A45A1E-B57E-4FB2-9D9A-8954457E8082}">
      <dgm:prSet/>
      <dgm:spPr/>
      <dgm:t>
        <a:bodyPr/>
        <a:lstStyle/>
        <a:p>
          <a:endParaRPr lang="en-US"/>
        </a:p>
      </dgm:t>
    </dgm:pt>
    <dgm:pt modelId="{4B36CBC3-2CA2-498D-B867-AE4AA54FB0B4}" type="sibTrans" cxnId="{03A45A1E-B57E-4FB2-9D9A-8954457E8082}">
      <dgm:prSet/>
      <dgm:spPr/>
      <dgm:t>
        <a:bodyPr/>
        <a:lstStyle/>
        <a:p>
          <a:endParaRPr lang="en-US"/>
        </a:p>
      </dgm:t>
    </dgm:pt>
    <dgm:pt modelId="{0AAB4ABA-6829-4249-BAD3-721F8C000440}" type="pres">
      <dgm:prSet presAssocID="{A3EA8E0C-9C03-409D-97B9-993E46798923}" presName="root" presStyleCnt="0">
        <dgm:presLayoutVars>
          <dgm:dir/>
          <dgm:resizeHandles val="exact"/>
        </dgm:presLayoutVars>
      </dgm:prSet>
      <dgm:spPr/>
    </dgm:pt>
    <dgm:pt modelId="{E55A860C-D34C-485B-A6D4-9D21CD400A3D}" type="pres">
      <dgm:prSet presAssocID="{E83E432A-856B-417F-8FFD-DEF256378857}" presName="compNode" presStyleCnt="0"/>
      <dgm:spPr/>
    </dgm:pt>
    <dgm:pt modelId="{BC644058-C887-4830-9405-4FD24B1AE483}" type="pres">
      <dgm:prSet presAssocID="{E83E432A-856B-417F-8FFD-DEF256378857}" presName="bgRect" presStyleLbl="bgShp" presStyleIdx="0" presStyleCnt="6"/>
      <dgm:spPr/>
    </dgm:pt>
    <dgm:pt modelId="{3733F0BF-9FBF-451D-BC3D-C171F881FD66}" type="pres">
      <dgm:prSet presAssocID="{E83E432A-856B-417F-8FFD-DEF25637885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E44CD7AB-7C00-4FC1-96D3-4EA47487572F}" type="pres">
      <dgm:prSet presAssocID="{E83E432A-856B-417F-8FFD-DEF256378857}" presName="spaceRect" presStyleCnt="0"/>
      <dgm:spPr/>
    </dgm:pt>
    <dgm:pt modelId="{B9AD1E6D-894B-49DC-ACD2-93310CBDFCAE}" type="pres">
      <dgm:prSet presAssocID="{E83E432A-856B-417F-8FFD-DEF256378857}" presName="parTx" presStyleLbl="revTx" presStyleIdx="0" presStyleCnt="6">
        <dgm:presLayoutVars>
          <dgm:chMax val="0"/>
          <dgm:chPref val="0"/>
        </dgm:presLayoutVars>
      </dgm:prSet>
      <dgm:spPr/>
    </dgm:pt>
    <dgm:pt modelId="{DBEA9F16-877C-4FE5-A220-9D1F5B45614D}" type="pres">
      <dgm:prSet presAssocID="{B4DE67E0-08D5-4FDD-8135-006C84D279D0}" presName="sibTrans" presStyleCnt="0"/>
      <dgm:spPr/>
    </dgm:pt>
    <dgm:pt modelId="{A75A090E-186B-41A1-BB15-6BF75A872A8D}" type="pres">
      <dgm:prSet presAssocID="{BFB53A1F-2229-4543-9E18-88F5A0C3A4BE}" presName="compNode" presStyleCnt="0"/>
      <dgm:spPr/>
    </dgm:pt>
    <dgm:pt modelId="{482F4FF8-F494-453A-A70A-22A3687EA00B}" type="pres">
      <dgm:prSet presAssocID="{BFB53A1F-2229-4543-9E18-88F5A0C3A4BE}" presName="bgRect" presStyleLbl="bgShp" presStyleIdx="1" presStyleCnt="6"/>
      <dgm:spPr/>
    </dgm:pt>
    <dgm:pt modelId="{4347D128-C862-4D0B-8106-3B887DC5F1E4}" type="pres">
      <dgm:prSet presAssocID="{BFB53A1F-2229-4543-9E18-88F5A0C3A4B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4CD70C12-7F00-4068-8FC8-38C936659A62}" type="pres">
      <dgm:prSet presAssocID="{BFB53A1F-2229-4543-9E18-88F5A0C3A4BE}" presName="spaceRect" presStyleCnt="0"/>
      <dgm:spPr/>
    </dgm:pt>
    <dgm:pt modelId="{11F9BEFB-70DD-4F7F-902B-9E7C706D86C6}" type="pres">
      <dgm:prSet presAssocID="{BFB53A1F-2229-4543-9E18-88F5A0C3A4BE}" presName="parTx" presStyleLbl="revTx" presStyleIdx="1" presStyleCnt="6">
        <dgm:presLayoutVars>
          <dgm:chMax val="0"/>
          <dgm:chPref val="0"/>
        </dgm:presLayoutVars>
      </dgm:prSet>
      <dgm:spPr/>
    </dgm:pt>
    <dgm:pt modelId="{21A35B3C-AE6C-4394-91AB-150928CA2609}" type="pres">
      <dgm:prSet presAssocID="{C5D0E26E-7045-4124-AE5C-C630C81FE849}" presName="sibTrans" presStyleCnt="0"/>
      <dgm:spPr/>
    </dgm:pt>
    <dgm:pt modelId="{7486974E-56A2-4E18-A43E-7297B2C0192F}" type="pres">
      <dgm:prSet presAssocID="{B7513F45-571D-4D5A-91E8-08CC63F57657}" presName="compNode" presStyleCnt="0"/>
      <dgm:spPr/>
    </dgm:pt>
    <dgm:pt modelId="{EE93FB0D-112A-41AE-AFA1-30077A54DE6A}" type="pres">
      <dgm:prSet presAssocID="{B7513F45-571D-4D5A-91E8-08CC63F57657}" presName="bgRect" presStyleLbl="bgShp" presStyleIdx="2" presStyleCnt="6"/>
      <dgm:spPr/>
    </dgm:pt>
    <dgm:pt modelId="{BD9CB6C6-C6C9-49DB-97E1-5B72B0E5E272}" type="pres">
      <dgm:prSet presAssocID="{B7513F45-571D-4D5A-91E8-08CC63F5765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AB279D1F-E825-41AA-B94D-319165D7AD22}" type="pres">
      <dgm:prSet presAssocID="{B7513F45-571D-4D5A-91E8-08CC63F57657}" presName="spaceRect" presStyleCnt="0"/>
      <dgm:spPr/>
    </dgm:pt>
    <dgm:pt modelId="{EACAA19D-A505-4AC8-AE23-BB42CF410AB6}" type="pres">
      <dgm:prSet presAssocID="{B7513F45-571D-4D5A-91E8-08CC63F57657}" presName="parTx" presStyleLbl="revTx" presStyleIdx="2" presStyleCnt="6">
        <dgm:presLayoutVars>
          <dgm:chMax val="0"/>
          <dgm:chPref val="0"/>
        </dgm:presLayoutVars>
      </dgm:prSet>
      <dgm:spPr/>
    </dgm:pt>
    <dgm:pt modelId="{50C9E134-2FD6-4B89-91FE-4DE92365E2D1}" type="pres">
      <dgm:prSet presAssocID="{5BF2C822-93EA-4234-BAD3-BE3C6072E00C}" presName="sibTrans" presStyleCnt="0"/>
      <dgm:spPr/>
    </dgm:pt>
    <dgm:pt modelId="{59348B52-2622-409B-B6AA-6D368F1C724A}" type="pres">
      <dgm:prSet presAssocID="{D9AA5395-ADAD-4618-813C-F7E3C772BF9D}" presName="compNode" presStyleCnt="0"/>
      <dgm:spPr/>
    </dgm:pt>
    <dgm:pt modelId="{A95971C4-BBCD-4D58-B54B-D496376AA301}" type="pres">
      <dgm:prSet presAssocID="{D9AA5395-ADAD-4618-813C-F7E3C772BF9D}" presName="bgRect" presStyleLbl="bgShp" presStyleIdx="3" presStyleCnt="6"/>
      <dgm:spPr/>
    </dgm:pt>
    <dgm:pt modelId="{86E95581-2D80-4EF9-9FAB-5FA893332C63}" type="pres">
      <dgm:prSet presAssocID="{D9AA5395-ADAD-4618-813C-F7E3C772BF9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mployee Badge"/>
        </a:ext>
      </dgm:extLst>
    </dgm:pt>
    <dgm:pt modelId="{02B57058-20A5-42C1-9D78-953D04FF805F}" type="pres">
      <dgm:prSet presAssocID="{D9AA5395-ADAD-4618-813C-F7E3C772BF9D}" presName="spaceRect" presStyleCnt="0"/>
      <dgm:spPr/>
    </dgm:pt>
    <dgm:pt modelId="{96608E89-38B9-48E0-BC4A-5D77E7765680}" type="pres">
      <dgm:prSet presAssocID="{D9AA5395-ADAD-4618-813C-F7E3C772BF9D}" presName="parTx" presStyleLbl="revTx" presStyleIdx="3" presStyleCnt="6">
        <dgm:presLayoutVars>
          <dgm:chMax val="0"/>
          <dgm:chPref val="0"/>
        </dgm:presLayoutVars>
      </dgm:prSet>
      <dgm:spPr/>
    </dgm:pt>
    <dgm:pt modelId="{6B439173-1199-488A-BBEC-050E80E80DDB}" type="pres">
      <dgm:prSet presAssocID="{AB327070-2529-42E5-B52C-AD54D3F869EE}" presName="sibTrans" presStyleCnt="0"/>
      <dgm:spPr/>
    </dgm:pt>
    <dgm:pt modelId="{63A4C058-1EE5-47C5-B6AB-EC8C11D4A9A9}" type="pres">
      <dgm:prSet presAssocID="{0B1DD614-8B13-4D7F-9E75-6699887C6089}" presName="compNode" presStyleCnt="0"/>
      <dgm:spPr/>
    </dgm:pt>
    <dgm:pt modelId="{BB4E1034-6D09-4D4B-B23C-0727B3A827AB}" type="pres">
      <dgm:prSet presAssocID="{0B1DD614-8B13-4D7F-9E75-6699887C6089}" presName="bgRect" presStyleLbl="bgShp" presStyleIdx="4" presStyleCnt="6"/>
      <dgm:spPr/>
    </dgm:pt>
    <dgm:pt modelId="{24F076BA-E478-41F0-87A4-B7BE661F3561}" type="pres">
      <dgm:prSet presAssocID="{0B1DD614-8B13-4D7F-9E75-6699887C608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Key"/>
        </a:ext>
      </dgm:extLst>
    </dgm:pt>
    <dgm:pt modelId="{9FDEF3EA-CE22-4693-A239-D63B3B2FC249}" type="pres">
      <dgm:prSet presAssocID="{0B1DD614-8B13-4D7F-9E75-6699887C6089}" presName="spaceRect" presStyleCnt="0"/>
      <dgm:spPr/>
    </dgm:pt>
    <dgm:pt modelId="{F4C49E31-9FFE-43CF-8F6B-6BA931EFB1E8}" type="pres">
      <dgm:prSet presAssocID="{0B1DD614-8B13-4D7F-9E75-6699887C6089}" presName="parTx" presStyleLbl="revTx" presStyleIdx="4" presStyleCnt="6">
        <dgm:presLayoutVars>
          <dgm:chMax val="0"/>
          <dgm:chPref val="0"/>
        </dgm:presLayoutVars>
      </dgm:prSet>
      <dgm:spPr/>
    </dgm:pt>
    <dgm:pt modelId="{D9575651-9C93-4F08-B591-34EE91C3D56D}" type="pres">
      <dgm:prSet presAssocID="{5D924C65-E7E0-4289-8ECC-D03EC8D322B3}" presName="sibTrans" presStyleCnt="0"/>
      <dgm:spPr/>
    </dgm:pt>
    <dgm:pt modelId="{5ADFBCB8-05D2-40AC-9DDD-9788DB443482}" type="pres">
      <dgm:prSet presAssocID="{71CDD948-302A-4E6F-8918-574EDA983BAC}" presName="compNode" presStyleCnt="0"/>
      <dgm:spPr/>
    </dgm:pt>
    <dgm:pt modelId="{689E7392-BBB3-449F-B0EA-1497C36DDCA5}" type="pres">
      <dgm:prSet presAssocID="{71CDD948-302A-4E6F-8918-574EDA983BAC}" presName="bgRect" presStyleLbl="bgShp" presStyleIdx="5" presStyleCnt="6"/>
      <dgm:spPr/>
    </dgm:pt>
    <dgm:pt modelId="{50CD790A-7F7E-4E8B-A295-B6816BD01CE8}" type="pres">
      <dgm:prSet presAssocID="{71CDD948-302A-4E6F-8918-574EDA983BA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ierarchy"/>
        </a:ext>
      </dgm:extLst>
    </dgm:pt>
    <dgm:pt modelId="{631DC631-D5AB-4546-BEF5-010B5403AF01}" type="pres">
      <dgm:prSet presAssocID="{71CDD948-302A-4E6F-8918-574EDA983BAC}" presName="spaceRect" presStyleCnt="0"/>
      <dgm:spPr/>
    </dgm:pt>
    <dgm:pt modelId="{7A8A8CCF-2269-4B75-BCB3-EE721503CABE}" type="pres">
      <dgm:prSet presAssocID="{71CDD948-302A-4E6F-8918-574EDA983BAC}" presName="parTx" presStyleLbl="revTx" presStyleIdx="5" presStyleCnt="6">
        <dgm:presLayoutVars>
          <dgm:chMax val="0"/>
          <dgm:chPref val="0"/>
        </dgm:presLayoutVars>
      </dgm:prSet>
      <dgm:spPr/>
    </dgm:pt>
  </dgm:ptLst>
  <dgm:cxnLst>
    <dgm:cxn modelId="{E7A24401-F959-49EE-94E3-3D02E875CC36}" type="presOf" srcId="{A3EA8E0C-9C03-409D-97B9-993E46798923}" destId="{0AAB4ABA-6829-4249-BAD3-721F8C000440}" srcOrd="0" destOrd="0" presId="urn:microsoft.com/office/officeart/2018/2/layout/IconVerticalSolidList"/>
    <dgm:cxn modelId="{C91D1903-E93A-4455-803A-093102E475CB}" srcId="{A3EA8E0C-9C03-409D-97B9-993E46798923}" destId="{E83E432A-856B-417F-8FFD-DEF256378857}" srcOrd="0" destOrd="0" parTransId="{329AE49B-E578-4A75-BDA2-E9DFF3E64B4D}" sibTransId="{B4DE67E0-08D5-4FDD-8135-006C84D279D0}"/>
    <dgm:cxn modelId="{03A45A1E-B57E-4FB2-9D9A-8954457E8082}" srcId="{A3EA8E0C-9C03-409D-97B9-993E46798923}" destId="{71CDD948-302A-4E6F-8918-574EDA983BAC}" srcOrd="5" destOrd="0" parTransId="{0812E8FF-C904-4CC0-AEBF-6E4EFA859405}" sibTransId="{4B36CBC3-2CA2-498D-B867-AE4AA54FB0B4}"/>
    <dgm:cxn modelId="{2870B72F-BFC3-4DE1-A963-2798A9D62A35}" srcId="{A3EA8E0C-9C03-409D-97B9-993E46798923}" destId="{D9AA5395-ADAD-4618-813C-F7E3C772BF9D}" srcOrd="3" destOrd="0" parTransId="{93F54CF4-18E6-445B-A58A-2C3F3D320946}" sibTransId="{AB327070-2529-42E5-B52C-AD54D3F869EE}"/>
    <dgm:cxn modelId="{17BD7032-F27B-4D3D-A2E0-370FCC99830F}" type="presOf" srcId="{0B1DD614-8B13-4D7F-9E75-6699887C6089}" destId="{F4C49E31-9FFE-43CF-8F6B-6BA931EFB1E8}" srcOrd="0" destOrd="0" presId="urn:microsoft.com/office/officeart/2018/2/layout/IconVerticalSolidList"/>
    <dgm:cxn modelId="{9AFED03F-04B1-41F4-815D-46F9BD531E67}" type="presOf" srcId="{71CDD948-302A-4E6F-8918-574EDA983BAC}" destId="{7A8A8CCF-2269-4B75-BCB3-EE721503CABE}" srcOrd="0" destOrd="0" presId="urn:microsoft.com/office/officeart/2018/2/layout/IconVerticalSolidList"/>
    <dgm:cxn modelId="{51DC9E8E-4DD9-413E-80C1-3A259EF1CDE4}" srcId="{A3EA8E0C-9C03-409D-97B9-993E46798923}" destId="{B7513F45-571D-4D5A-91E8-08CC63F57657}" srcOrd="2" destOrd="0" parTransId="{11735F18-2A0B-41F4-824A-67A4E1225F88}" sibTransId="{5BF2C822-93EA-4234-BAD3-BE3C6072E00C}"/>
    <dgm:cxn modelId="{F0EC7A9B-E1CE-4FD1-94D5-882BDD7BB3D6}" type="presOf" srcId="{E83E432A-856B-417F-8FFD-DEF256378857}" destId="{B9AD1E6D-894B-49DC-ACD2-93310CBDFCAE}" srcOrd="0" destOrd="0" presId="urn:microsoft.com/office/officeart/2018/2/layout/IconVerticalSolidList"/>
    <dgm:cxn modelId="{9025569D-22FE-4A6C-93D8-497B295E489B}" type="presOf" srcId="{BFB53A1F-2229-4543-9E18-88F5A0C3A4BE}" destId="{11F9BEFB-70DD-4F7F-902B-9E7C706D86C6}" srcOrd="0" destOrd="0" presId="urn:microsoft.com/office/officeart/2018/2/layout/IconVerticalSolidList"/>
    <dgm:cxn modelId="{CCA661BB-97E1-4784-8480-7D041DFD6288}" srcId="{A3EA8E0C-9C03-409D-97B9-993E46798923}" destId="{0B1DD614-8B13-4D7F-9E75-6699887C6089}" srcOrd="4" destOrd="0" parTransId="{E465F049-7BC1-47F8-B94E-BA37F259E173}" sibTransId="{5D924C65-E7E0-4289-8ECC-D03EC8D322B3}"/>
    <dgm:cxn modelId="{ACADADBB-FC47-4D1A-9D9C-0491CBE3BE1F}" type="presOf" srcId="{B7513F45-571D-4D5A-91E8-08CC63F57657}" destId="{EACAA19D-A505-4AC8-AE23-BB42CF410AB6}" srcOrd="0" destOrd="0" presId="urn:microsoft.com/office/officeart/2018/2/layout/IconVerticalSolidList"/>
    <dgm:cxn modelId="{A203D8CA-6693-4650-ACBF-2F01421355DB}" type="presOf" srcId="{D9AA5395-ADAD-4618-813C-F7E3C772BF9D}" destId="{96608E89-38B9-48E0-BC4A-5D77E7765680}" srcOrd="0" destOrd="0" presId="urn:microsoft.com/office/officeart/2018/2/layout/IconVerticalSolidList"/>
    <dgm:cxn modelId="{A5D143D1-9482-42EA-A6C1-D96FA29BCE3C}" srcId="{A3EA8E0C-9C03-409D-97B9-993E46798923}" destId="{BFB53A1F-2229-4543-9E18-88F5A0C3A4BE}" srcOrd="1" destOrd="0" parTransId="{B08C6539-9735-4021-BDF7-FC5209378420}" sibTransId="{C5D0E26E-7045-4124-AE5C-C630C81FE849}"/>
    <dgm:cxn modelId="{BCC973CC-5309-4D9A-B862-10C65474CC96}" type="presParOf" srcId="{0AAB4ABA-6829-4249-BAD3-721F8C000440}" destId="{E55A860C-D34C-485B-A6D4-9D21CD400A3D}" srcOrd="0" destOrd="0" presId="urn:microsoft.com/office/officeart/2018/2/layout/IconVerticalSolidList"/>
    <dgm:cxn modelId="{884C77B2-C15B-45A2-BEF5-C3DC6E72E096}" type="presParOf" srcId="{E55A860C-D34C-485B-A6D4-9D21CD400A3D}" destId="{BC644058-C887-4830-9405-4FD24B1AE483}" srcOrd="0" destOrd="0" presId="urn:microsoft.com/office/officeart/2018/2/layout/IconVerticalSolidList"/>
    <dgm:cxn modelId="{FC129143-D532-4EC7-B910-D5BD0813A317}" type="presParOf" srcId="{E55A860C-D34C-485B-A6D4-9D21CD400A3D}" destId="{3733F0BF-9FBF-451D-BC3D-C171F881FD66}" srcOrd="1" destOrd="0" presId="urn:microsoft.com/office/officeart/2018/2/layout/IconVerticalSolidList"/>
    <dgm:cxn modelId="{1F94CFDB-4D11-4D81-BF0C-2810E06AB412}" type="presParOf" srcId="{E55A860C-D34C-485B-A6D4-9D21CD400A3D}" destId="{E44CD7AB-7C00-4FC1-96D3-4EA47487572F}" srcOrd="2" destOrd="0" presId="urn:microsoft.com/office/officeart/2018/2/layout/IconVerticalSolidList"/>
    <dgm:cxn modelId="{18F500DA-4DAF-4A20-8049-98DCAAD17735}" type="presParOf" srcId="{E55A860C-D34C-485B-A6D4-9D21CD400A3D}" destId="{B9AD1E6D-894B-49DC-ACD2-93310CBDFCAE}" srcOrd="3" destOrd="0" presId="urn:microsoft.com/office/officeart/2018/2/layout/IconVerticalSolidList"/>
    <dgm:cxn modelId="{E9189764-2C7C-40EE-A445-F7F774128062}" type="presParOf" srcId="{0AAB4ABA-6829-4249-BAD3-721F8C000440}" destId="{DBEA9F16-877C-4FE5-A220-9D1F5B45614D}" srcOrd="1" destOrd="0" presId="urn:microsoft.com/office/officeart/2018/2/layout/IconVerticalSolidList"/>
    <dgm:cxn modelId="{64C7589C-F523-41D5-9740-B634A61D5B36}" type="presParOf" srcId="{0AAB4ABA-6829-4249-BAD3-721F8C000440}" destId="{A75A090E-186B-41A1-BB15-6BF75A872A8D}" srcOrd="2" destOrd="0" presId="urn:microsoft.com/office/officeart/2018/2/layout/IconVerticalSolidList"/>
    <dgm:cxn modelId="{A2CA4522-B6A7-4264-9122-18C4000D56FB}" type="presParOf" srcId="{A75A090E-186B-41A1-BB15-6BF75A872A8D}" destId="{482F4FF8-F494-453A-A70A-22A3687EA00B}" srcOrd="0" destOrd="0" presId="urn:microsoft.com/office/officeart/2018/2/layout/IconVerticalSolidList"/>
    <dgm:cxn modelId="{094358B5-62BB-413D-8E8A-69C5E704AD7D}" type="presParOf" srcId="{A75A090E-186B-41A1-BB15-6BF75A872A8D}" destId="{4347D128-C862-4D0B-8106-3B887DC5F1E4}" srcOrd="1" destOrd="0" presId="urn:microsoft.com/office/officeart/2018/2/layout/IconVerticalSolidList"/>
    <dgm:cxn modelId="{A1ABEC0C-1751-445C-83C4-A6C666402BE9}" type="presParOf" srcId="{A75A090E-186B-41A1-BB15-6BF75A872A8D}" destId="{4CD70C12-7F00-4068-8FC8-38C936659A62}" srcOrd="2" destOrd="0" presId="urn:microsoft.com/office/officeart/2018/2/layout/IconVerticalSolidList"/>
    <dgm:cxn modelId="{7FC4C2E9-4649-44E8-8177-09F4BA5C4280}" type="presParOf" srcId="{A75A090E-186B-41A1-BB15-6BF75A872A8D}" destId="{11F9BEFB-70DD-4F7F-902B-9E7C706D86C6}" srcOrd="3" destOrd="0" presId="urn:microsoft.com/office/officeart/2018/2/layout/IconVerticalSolidList"/>
    <dgm:cxn modelId="{6B76AD6A-D1A5-4276-A9D1-F77F74E93E54}" type="presParOf" srcId="{0AAB4ABA-6829-4249-BAD3-721F8C000440}" destId="{21A35B3C-AE6C-4394-91AB-150928CA2609}" srcOrd="3" destOrd="0" presId="urn:microsoft.com/office/officeart/2018/2/layout/IconVerticalSolidList"/>
    <dgm:cxn modelId="{F41A4913-13C6-46EF-BF38-E2410C343F2A}" type="presParOf" srcId="{0AAB4ABA-6829-4249-BAD3-721F8C000440}" destId="{7486974E-56A2-4E18-A43E-7297B2C0192F}" srcOrd="4" destOrd="0" presId="urn:microsoft.com/office/officeart/2018/2/layout/IconVerticalSolidList"/>
    <dgm:cxn modelId="{1EB7969E-360F-4505-898F-55966426E697}" type="presParOf" srcId="{7486974E-56A2-4E18-A43E-7297B2C0192F}" destId="{EE93FB0D-112A-41AE-AFA1-30077A54DE6A}" srcOrd="0" destOrd="0" presId="urn:microsoft.com/office/officeart/2018/2/layout/IconVerticalSolidList"/>
    <dgm:cxn modelId="{A8FAEB4C-5BDD-4F4B-955D-CB42459BEB5E}" type="presParOf" srcId="{7486974E-56A2-4E18-A43E-7297B2C0192F}" destId="{BD9CB6C6-C6C9-49DB-97E1-5B72B0E5E272}" srcOrd="1" destOrd="0" presId="urn:microsoft.com/office/officeart/2018/2/layout/IconVerticalSolidList"/>
    <dgm:cxn modelId="{B4024CB7-95DD-43E2-A502-32A210F5315D}" type="presParOf" srcId="{7486974E-56A2-4E18-A43E-7297B2C0192F}" destId="{AB279D1F-E825-41AA-B94D-319165D7AD22}" srcOrd="2" destOrd="0" presId="urn:microsoft.com/office/officeart/2018/2/layout/IconVerticalSolidList"/>
    <dgm:cxn modelId="{F710669B-41AD-4B91-9118-44230CEE28D2}" type="presParOf" srcId="{7486974E-56A2-4E18-A43E-7297B2C0192F}" destId="{EACAA19D-A505-4AC8-AE23-BB42CF410AB6}" srcOrd="3" destOrd="0" presId="urn:microsoft.com/office/officeart/2018/2/layout/IconVerticalSolidList"/>
    <dgm:cxn modelId="{ADD32FC2-7B45-4FA0-88C5-4CB7CDC26CB6}" type="presParOf" srcId="{0AAB4ABA-6829-4249-BAD3-721F8C000440}" destId="{50C9E134-2FD6-4B89-91FE-4DE92365E2D1}" srcOrd="5" destOrd="0" presId="urn:microsoft.com/office/officeart/2018/2/layout/IconVerticalSolidList"/>
    <dgm:cxn modelId="{F3AA5C39-2CAA-4E2A-A07B-14165B7D1D54}" type="presParOf" srcId="{0AAB4ABA-6829-4249-BAD3-721F8C000440}" destId="{59348B52-2622-409B-B6AA-6D368F1C724A}" srcOrd="6" destOrd="0" presId="urn:microsoft.com/office/officeart/2018/2/layout/IconVerticalSolidList"/>
    <dgm:cxn modelId="{306EB3E4-4F6B-44FE-ADAB-09E3719BD95F}" type="presParOf" srcId="{59348B52-2622-409B-B6AA-6D368F1C724A}" destId="{A95971C4-BBCD-4D58-B54B-D496376AA301}" srcOrd="0" destOrd="0" presId="urn:microsoft.com/office/officeart/2018/2/layout/IconVerticalSolidList"/>
    <dgm:cxn modelId="{94537BED-5904-4079-A2AD-482EDD119D7C}" type="presParOf" srcId="{59348B52-2622-409B-B6AA-6D368F1C724A}" destId="{86E95581-2D80-4EF9-9FAB-5FA893332C63}" srcOrd="1" destOrd="0" presId="urn:microsoft.com/office/officeart/2018/2/layout/IconVerticalSolidList"/>
    <dgm:cxn modelId="{9E1F8EFE-375D-490F-B8E5-B2DF6C0FFFE0}" type="presParOf" srcId="{59348B52-2622-409B-B6AA-6D368F1C724A}" destId="{02B57058-20A5-42C1-9D78-953D04FF805F}" srcOrd="2" destOrd="0" presId="urn:microsoft.com/office/officeart/2018/2/layout/IconVerticalSolidList"/>
    <dgm:cxn modelId="{11EC329A-0DA6-4E3C-9C29-AB769E30F23D}" type="presParOf" srcId="{59348B52-2622-409B-B6AA-6D368F1C724A}" destId="{96608E89-38B9-48E0-BC4A-5D77E7765680}" srcOrd="3" destOrd="0" presId="urn:microsoft.com/office/officeart/2018/2/layout/IconVerticalSolidList"/>
    <dgm:cxn modelId="{FBED6ADE-1224-4E2F-8621-52807D5F9469}" type="presParOf" srcId="{0AAB4ABA-6829-4249-BAD3-721F8C000440}" destId="{6B439173-1199-488A-BBEC-050E80E80DDB}" srcOrd="7" destOrd="0" presId="urn:microsoft.com/office/officeart/2018/2/layout/IconVerticalSolidList"/>
    <dgm:cxn modelId="{CD5CED0F-5CE6-4D0B-B907-80086F08B917}" type="presParOf" srcId="{0AAB4ABA-6829-4249-BAD3-721F8C000440}" destId="{63A4C058-1EE5-47C5-B6AB-EC8C11D4A9A9}" srcOrd="8" destOrd="0" presId="urn:microsoft.com/office/officeart/2018/2/layout/IconVerticalSolidList"/>
    <dgm:cxn modelId="{503AA902-00D0-462F-9233-F38FE6D643E0}" type="presParOf" srcId="{63A4C058-1EE5-47C5-B6AB-EC8C11D4A9A9}" destId="{BB4E1034-6D09-4D4B-B23C-0727B3A827AB}" srcOrd="0" destOrd="0" presId="urn:microsoft.com/office/officeart/2018/2/layout/IconVerticalSolidList"/>
    <dgm:cxn modelId="{A766FE40-37B1-4D1F-B821-99A0EFA65216}" type="presParOf" srcId="{63A4C058-1EE5-47C5-B6AB-EC8C11D4A9A9}" destId="{24F076BA-E478-41F0-87A4-B7BE661F3561}" srcOrd="1" destOrd="0" presId="urn:microsoft.com/office/officeart/2018/2/layout/IconVerticalSolidList"/>
    <dgm:cxn modelId="{03942D7A-BA9C-4D42-8EFB-3B777E36FD05}" type="presParOf" srcId="{63A4C058-1EE5-47C5-B6AB-EC8C11D4A9A9}" destId="{9FDEF3EA-CE22-4693-A239-D63B3B2FC249}" srcOrd="2" destOrd="0" presId="urn:microsoft.com/office/officeart/2018/2/layout/IconVerticalSolidList"/>
    <dgm:cxn modelId="{6979B0D4-99B9-4CEA-BA2A-A16179896C2C}" type="presParOf" srcId="{63A4C058-1EE5-47C5-B6AB-EC8C11D4A9A9}" destId="{F4C49E31-9FFE-43CF-8F6B-6BA931EFB1E8}" srcOrd="3" destOrd="0" presId="urn:microsoft.com/office/officeart/2018/2/layout/IconVerticalSolidList"/>
    <dgm:cxn modelId="{B8C764FA-B042-4358-B861-60D4D14BC9B6}" type="presParOf" srcId="{0AAB4ABA-6829-4249-BAD3-721F8C000440}" destId="{D9575651-9C93-4F08-B591-34EE91C3D56D}" srcOrd="9" destOrd="0" presId="urn:microsoft.com/office/officeart/2018/2/layout/IconVerticalSolidList"/>
    <dgm:cxn modelId="{6C971B32-7B0D-48E8-9763-C8DE9CEBA2A5}" type="presParOf" srcId="{0AAB4ABA-6829-4249-BAD3-721F8C000440}" destId="{5ADFBCB8-05D2-40AC-9DDD-9788DB443482}" srcOrd="10" destOrd="0" presId="urn:microsoft.com/office/officeart/2018/2/layout/IconVerticalSolidList"/>
    <dgm:cxn modelId="{AB1C914D-D5D5-4958-963F-665684ED2CCA}" type="presParOf" srcId="{5ADFBCB8-05D2-40AC-9DDD-9788DB443482}" destId="{689E7392-BBB3-449F-B0EA-1497C36DDCA5}" srcOrd="0" destOrd="0" presId="urn:microsoft.com/office/officeart/2018/2/layout/IconVerticalSolidList"/>
    <dgm:cxn modelId="{6300587C-0D6E-411A-9F1B-236954EBD41B}" type="presParOf" srcId="{5ADFBCB8-05D2-40AC-9DDD-9788DB443482}" destId="{50CD790A-7F7E-4E8B-A295-B6816BD01CE8}" srcOrd="1" destOrd="0" presId="urn:microsoft.com/office/officeart/2018/2/layout/IconVerticalSolidList"/>
    <dgm:cxn modelId="{C6431016-5EDF-4E4A-B794-FD2469C90F78}" type="presParOf" srcId="{5ADFBCB8-05D2-40AC-9DDD-9788DB443482}" destId="{631DC631-D5AB-4546-BEF5-010B5403AF01}" srcOrd="2" destOrd="0" presId="urn:microsoft.com/office/officeart/2018/2/layout/IconVerticalSolidList"/>
    <dgm:cxn modelId="{CE965295-7B03-4BAE-94EB-383DCA239F4F}" type="presParOf" srcId="{5ADFBCB8-05D2-40AC-9DDD-9788DB443482}" destId="{7A8A8CCF-2269-4B75-BCB3-EE721503CA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B694F6-479B-419D-9B3B-6FA65A948457}"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9B233086-420D-45CB-9137-81584E9D1CD8}">
      <dgm:prSet/>
      <dgm:spPr/>
      <dgm:t>
        <a:bodyPr/>
        <a:lstStyle/>
        <a:p>
          <a:r>
            <a:rPr lang="en-US"/>
            <a:t>AKA Persisting Sensitive Data as LLMs learn</a:t>
          </a:r>
        </a:p>
      </dgm:t>
    </dgm:pt>
    <dgm:pt modelId="{40B3C577-5636-41DD-BC8A-45A18F4168C6}" type="parTrans" cxnId="{B0CA6F49-0C37-49DF-A7D6-3E08446F3EFA}">
      <dgm:prSet/>
      <dgm:spPr/>
      <dgm:t>
        <a:bodyPr/>
        <a:lstStyle/>
        <a:p>
          <a:endParaRPr lang="en-US"/>
        </a:p>
      </dgm:t>
    </dgm:pt>
    <dgm:pt modelId="{F4658FA6-ED49-4B35-B244-CB2E4BDC2D8D}" type="sibTrans" cxnId="{B0CA6F49-0C37-49DF-A7D6-3E08446F3EFA}">
      <dgm:prSet/>
      <dgm:spPr/>
      <dgm:t>
        <a:bodyPr/>
        <a:lstStyle/>
        <a:p>
          <a:endParaRPr lang="en-US"/>
        </a:p>
      </dgm:t>
    </dgm:pt>
    <dgm:pt modelId="{AE312AB0-685A-42E8-BE41-B433FCD8CE2B}">
      <dgm:prSet/>
      <dgm:spPr/>
      <dgm:t>
        <a:bodyPr/>
        <a:lstStyle/>
        <a:p>
          <a:r>
            <a:rPr lang="en-US"/>
            <a:t>If past interactions influence responses, bad actors might extract confidential insights.</a:t>
          </a:r>
        </a:p>
      </dgm:t>
    </dgm:pt>
    <dgm:pt modelId="{05C879F2-7102-44E3-809D-B3A6E65460F7}" type="parTrans" cxnId="{67718CF5-726D-438D-9F6B-BCCEBCD3A920}">
      <dgm:prSet/>
      <dgm:spPr/>
      <dgm:t>
        <a:bodyPr/>
        <a:lstStyle/>
        <a:p>
          <a:endParaRPr lang="en-US"/>
        </a:p>
      </dgm:t>
    </dgm:pt>
    <dgm:pt modelId="{E5AFA0ED-0B4D-4CF1-A4B2-92C1A97D156F}" type="sibTrans" cxnId="{67718CF5-726D-438D-9F6B-BCCEBCD3A920}">
      <dgm:prSet/>
      <dgm:spPr/>
      <dgm:t>
        <a:bodyPr/>
        <a:lstStyle/>
        <a:p>
          <a:endParaRPr lang="en-US"/>
        </a:p>
      </dgm:t>
    </dgm:pt>
    <dgm:pt modelId="{45031BB4-1651-4241-97DD-2035B0C4E964}">
      <dgm:prSet/>
      <dgm:spPr/>
      <dgm:t>
        <a:bodyPr/>
        <a:lstStyle/>
        <a:p>
          <a:r>
            <a:rPr lang="en-US"/>
            <a:t>Lack of understanding and use of ephemeral sessions to avoid feeding sensitive data into prompts, as well as be aware of retention policies.</a:t>
          </a:r>
        </a:p>
      </dgm:t>
    </dgm:pt>
    <dgm:pt modelId="{FD0C1B3C-7697-4FD8-A07A-2AD0536148A4}" type="parTrans" cxnId="{7DFD44A8-D2D1-451A-ABEE-4321FDE04560}">
      <dgm:prSet/>
      <dgm:spPr/>
      <dgm:t>
        <a:bodyPr/>
        <a:lstStyle/>
        <a:p>
          <a:endParaRPr lang="en-US"/>
        </a:p>
      </dgm:t>
    </dgm:pt>
    <dgm:pt modelId="{988725CF-9BAF-4562-8BE3-BFE30A3D8A70}" type="sibTrans" cxnId="{7DFD44A8-D2D1-451A-ABEE-4321FDE04560}">
      <dgm:prSet/>
      <dgm:spPr/>
      <dgm:t>
        <a:bodyPr/>
        <a:lstStyle/>
        <a:p>
          <a:endParaRPr lang="en-US"/>
        </a:p>
      </dgm:t>
    </dgm:pt>
    <dgm:pt modelId="{3E297581-2DB1-483E-A7C7-7052607AB97E}">
      <dgm:prSet/>
      <dgm:spPr/>
      <dgm:t>
        <a:bodyPr/>
        <a:lstStyle/>
        <a:p>
          <a:r>
            <a:rPr lang="en-US"/>
            <a:t>Code risks around Python and SQL</a:t>
          </a:r>
        </a:p>
      </dgm:t>
    </dgm:pt>
    <dgm:pt modelId="{ED8E83EF-3D9F-4345-82F2-1E7944530F55}" type="parTrans" cxnId="{054FFE7F-396F-4918-8C64-85A7866EA35F}">
      <dgm:prSet/>
      <dgm:spPr/>
      <dgm:t>
        <a:bodyPr/>
        <a:lstStyle/>
        <a:p>
          <a:endParaRPr lang="en-US"/>
        </a:p>
      </dgm:t>
    </dgm:pt>
    <dgm:pt modelId="{AA2712D6-DCB4-4E31-9B01-FD65D4C11679}" type="sibTrans" cxnId="{054FFE7F-396F-4918-8C64-85A7866EA35F}">
      <dgm:prSet/>
      <dgm:spPr/>
      <dgm:t>
        <a:bodyPr/>
        <a:lstStyle/>
        <a:p>
          <a:endParaRPr lang="en-US"/>
        </a:p>
      </dgm:t>
    </dgm:pt>
    <dgm:pt modelId="{FC45D40A-C098-4EA8-9FD8-92F84544E060}" type="pres">
      <dgm:prSet presAssocID="{41B694F6-479B-419D-9B3B-6FA65A948457}" presName="vert0" presStyleCnt="0">
        <dgm:presLayoutVars>
          <dgm:dir/>
          <dgm:animOne val="branch"/>
          <dgm:animLvl val="lvl"/>
        </dgm:presLayoutVars>
      </dgm:prSet>
      <dgm:spPr/>
    </dgm:pt>
    <dgm:pt modelId="{3B585ABC-3A4B-4E50-A124-DB6ED5B38059}" type="pres">
      <dgm:prSet presAssocID="{9B233086-420D-45CB-9137-81584E9D1CD8}" presName="thickLine" presStyleLbl="alignNode1" presStyleIdx="0" presStyleCnt="4"/>
      <dgm:spPr/>
    </dgm:pt>
    <dgm:pt modelId="{6FC3528C-B3AA-4322-A200-E64F719E97DC}" type="pres">
      <dgm:prSet presAssocID="{9B233086-420D-45CB-9137-81584E9D1CD8}" presName="horz1" presStyleCnt="0"/>
      <dgm:spPr/>
    </dgm:pt>
    <dgm:pt modelId="{CD90E590-7381-4269-9E4E-0429F5238F53}" type="pres">
      <dgm:prSet presAssocID="{9B233086-420D-45CB-9137-81584E9D1CD8}" presName="tx1" presStyleLbl="revTx" presStyleIdx="0" presStyleCnt="4"/>
      <dgm:spPr/>
    </dgm:pt>
    <dgm:pt modelId="{3D45D163-45F5-43C2-99D1-D017CA0A5BD4}" type="pres">
      <dgm:prSet presAssocID="{9B233086-420D-45CB-9137-81584E9D1CD8}" presName="vert1" presStyleCnt="0"/>
      <dgm:spPr/>
    </dgm:pt>
    <dgm:pt modelId="{6A0277B7-13CE-4639-8DAE-5C2DA0AD537D}" type="pres">
      <dgm:prSet presAssocID="{AE312AB0-685A-42E8-BE41-B433FCD8CE2B}" presName="thickLine" presStyleLbl="alignNode1" presStyleIdx="1" presStyleCnt="4"/>
      <dgm:spPr/>
    </dgm:pt>
    <dgm:pt modelId="{2B101897-554F-4339-B50F-D44F615F3D25}" type="pres">
      <dgm:prSet presAssocID="{AE312AB0-685A-42E8-BE41-B433FCD8CE2B}" presName="horz1" presStyleCnt="0"/>
      <dgm:spPr/>
    </dgm:pt>
    <dgm:pt modelId="{E637E4F4-8E95-472F-AD66-BF6F5C4D116A}" type="pres">
      <dgm:prSet presAssocID="{AE312AB0-685A-42E8-BE41-B433FCD8CE2B}" presName="tx1" presStyleLbl="revTx" presStyleIdx="1" presStyleCnt="4"/>
      <dgm:spPr/>
    </dgm:pt>
    <dgm:pt modelId="{42AFC8B0-034C-4F71-9128-521E91A505CD}" type="pres">
      <dgm:prSet presAssocID="{AE312AB0-685A-42E8-BE41-B433FCD8CE2B}" presName="vert1" presStyleCnt="0"/>
      <dgm:spPr/>
    </dgm:pt>
    <dgm:pt modelId="{9D9CEEDE-EFEF-49F7-8FC9-EC9DFD9B2B61}" type="pres">
      <dgm:prSet presAssocID="{45031BB4-1651-4241-97DD-2035B0C4E964}" presName="thickLine" presStyleLbl="alignNode1" presStyleIdx="2" presStyleCnt="4"/>
      <dgm:spPr/>
    </dgm:pt>
    <dgm:pt modelId="{E345C18F-98CE-497E-B648-84660700F296}" type="pres">
      <dgm:prSet presAssocID="{45031BB4-1651-4241-97DD-2035B0C4E964}" presName="horz1" presStyleCnt="0"/>
      <dgm:spPr/>
    </dgm:pt>
    <dgm:pt modelId="{D9DA5381-B582-44C7-8D6C-2DBF47914E6C}" type="pres">
      <dgm:prSet presAssocID="{45031BB4-1651-4241-97DD-2035B0C4E964}" presName="tx1" presStyleLbl="revTx" presStyleIdx="2" presStyleCnt="4"/>
      <dgm:spPr/>
    </dgm:pt>
    <dgm:pt modelId="{71A8F76A-0E05-4ADF-BC7C-E0EF9F6F3C4C}" type="pres">
      <dgm:prSet presAssocID="{45031BB4-1651-4241-97DD-2035B0C4E964}" presName="vert1" presStyleCnt="0"/>
      <dgm:spPr/>
    </dgm:pt>
    <dgm:pt modelId="{7AC3BC66-D0EE-4E04-A0F2-5E6E0EA94ACF}" type="pres">
      <dgm:prSet presAssocID="{3E297581-2DB1-483E-A7C7-7052607AB97E}" presName="thickLine" presStyleLbl="alignNode1" presStyleIdx="3" presStyleCnt="4"/>
      <dgm:spPr/>
    </dgm:pt>
    <dgm:pt modelId="{7E5528ED-1920-4D4C-8B9F-FBE1809A810E}" type="pres">
      <dgm:prSet presAssocID="{3E297581-2DB1-483E-A7C7-7052607AB97E}" presName="horz1" presStyleCnt="0"/>
      <dgm:spPr/>
    </dgm:pt>
    <dgm:pt modelId="{B2907BA4-8730-4BDD-B91C-C55E30AB3DBD}" type="pres">
      <dgm:prSet presAssocID="{3E297581-2DB1-483E-A7C7-7052607AB97E}" presName="tx1" presStyleLbl="revTx" presStyleIdx="3" presStyleCnt="4"/>
      <dgm:spPr/>
    </dgm:pt>
    <dgm:pt modelId="{292F43FA-7E95-4776-B865-A9FEC232D43D}" type="pres">
      <dgm:prSet presAssocID="{3E297581-2DB1-483E-A7C7-7052607AB97E}" presName="vert1" presStyleCnt="0"/>
      <dgm:spPr/>
    </dgm:pt>
  </dgm:ptLst>
  <dgm:cxnLst>
    <dgm:cxn modelId="{342F2B40-AA29-4DDF-854F-E4544B9E00F6}" type="presOf" srcId="{41B694F6-479B-419D-9B3B-6FA65A948457}" destId="{FC45D40A-C098-4EA8-9FD8-92F84544E060}" srcOrd="0" destOrd="0" presId="urn:microsoft.com/office/officeart/2008/layout/LinedList"/>
    <dgm:cxn modelId="{70DBA165-D9AD-4020-A283-D524DD746415}" type="presOf" srcId="{3E297581-2DB1-483E-A7C7-7052607AB97E}" destId="{B2907BA4-8730-4BDD-B91C-C55E30AB3DBD}" srcOrd="0" destOrd="0" presId="urn:microsoft.com/office/officeart/2008/layout/LinedList"/>
    <dgm:cxn modelId="{B0CA6F49-0C37-49DF-A7D6-3E08446F3EFA}" srcId="{41B694F6-479B-419D-9B3B-6FA65A948457}" destId="{9B233086-420D-45CB-9137-81584E9D1CD8}" srcOrd="0" destOrd="0" parTransId="{40B3C577-5636-41DD-BC8A-45A18F4168C6}" sibTransId="{F4658FA6-ED49-4B35-B244-CB2E4BDC2D8D}"/>
    <dgm:cxn modelId="{84D55C4F-C48E-4AAF-BC99-5776731EEEA2}" type="presOf" srcId="{45031BB4-1651-4241-97DD-2035B0C4E964}" destId="{D9DA5381-B582-44C7-8D6C-2DBF47914E6C}" srcOrd="0" destOrd="0" presId="urn:microsoft.com/office/officeart/2008/layout/LinedList"/>
    <dgm:cxn modelId="{26E21E7C-0D83-4BB4-A204-142520A768C0}" type="presOf" srcId="{9B233086-420D-45CB-9137-81584E9D1CD8}" destId="{CD90E590-7381-4269-9E4E-0429F5238F53}" srcOrd="0" destOrd="0" presId="urn:microsoft.com/office/officeart/2008/layout/LinedList"/>
    <dgm:cxn modelId="{054FFE7F-396F-4918-8C64-85A7866EA35F}" srcId="{41B694F6-479B-419D-9B3B-6FA65A948457}" destId="{3E297581-2DB1-483E-A7C7-7052607AB97E}" srcOrd="3" destOrd="0" parTransId="{ED8E83EF-3D9F-4345-82F2-1E7944530F55}" sibTransId="{AA2712D6-DCB4-4E31-9B01-FD65D4C11679}"/>
    <dgm:cxn modelId="{C6055092-13E3-4764-B3C8-EC2A4E8E49F8}" type="presOf" srcId="{AE312AB0-685A-42E8-BE41-B433FCD8CE2B}" destId="{E637E4F4-8E95-472F-AD66-BF6F5C4D116A}" srcOrd="0" destOrd="0" presId="urn:microsoft.com/office/officeart/2008/layout/LinedList"/>
    <dgm:cxn modelId="{7DFD44A8-D2D1-451A-ABEE-4321FDE04560}" srcId="{41B694F6-479B-419D-9B3B-6FA65A948457}" destId="{45031BB4-1651-4241-97DD-2035B0C4E964}" srcOrd="2" destOrd="0" parTransId="{FD0C1B3C-7697-4FD8-A07A-2AD0536148A4}" sibTransId="{988725CF-9BAF-4562-8BE3-BFE30A3D8A70}"/>
    <dgm:cxn modelId="{67718CF5-726D-438D-9F6B-BCCEBCD3A920}" srcId="{41B694F6-479B-419D-9B3B-6FA65A948457}" destId="{AE312AB0-685A-42E8-BE41-B433FCD8CE2B}" srcOrd="1" destOrd="0" parTransId="{05C879F2-7102-44E3-809D-B3A6E65460F7}" sibTransId="{E5AFA0ED-0B4D-4CF1-A4B2-92C1A97D156F}"/>
    <dgm:cxn modelId="{133EF5A5-7037-4464-B423-AAADAA0A0417}" type="presParOf" srcId="{FC45D40A-C098-4EA8-9FD8-92F84544E060}" destId="{3B585ABC-3A4B-4E50-A124-DB6ED5B38059}" srcOrd="0" destOrd="0" presId="urn:microsoft.com/office/officeart/2008/layout/LinedList"/>
    <dgm:cxn modelId="{F32C1963-E45C-4DD5-9702-C8782B722655}" type="presParOf" srcId="{FC45D40A-C098-4EA8-9FD8-92F84544E060}" destId="{6FC3528C-B3AA-4322-A200-E64F719E97DC}" srcOrd="1" destOrd="0" presId="urn:microsoft.com/office/officeart/2008/layout/LinedList"/>
    <dgm:cxn modelId="{D2C3B50E-0390-40E2-B346-71844C7260DB}" type="presParOf" srcId="{6FC3528C-B3AA-4322-A200-E64F719E97DC}" destId="{CD90E590-7381-4269-9E4E-0429F5238F53}" srcOrd="0" destOrd="0" presId="urn:microsoft.com/office/officeart/2008/layout/LinedList"/>
    <dgm:cxn modelId="{87A0485A-CF32-44E1-AE2B-55915B7C1654}" type="presParOf" srcId="{6FC3528C-B3AA-4322-A200-E64F719E97DC}" destId="{3D45D163-45F5-43C2-99D1-D017CA0A5BD4}" srcOrd="1" destOrd="0" presId="urn:microsoft.com/office/officeart/2008/layout/LinedList"/>
    <dgm:cxn modelId="{563CA84F-41D1-486F-A741-A7693F766210}" type="presParOf" srcId="{FC45D40A-C098-4EA8-9FD8-92F84544E060}" destId="{6A0277B7-13CE-4639-8DAE-5C2DA0AD537D}" srcOrd="2" destOrd="0" presId="urn:microsoft.com/office/officeart/2008/layout/LinedList"/>
    <dgm:cxn modelId="{9819BB05-BE31-4FE6-AD8B-8128D63B93E9}" type="presParOf" srcId="{FC45D40A-C098-4EA8-9FD8-92F84544E060}" destId="{2B101897-554F-4339-B50F-D44F615F3D25}" srcOrd="3" destOrd="0" presId="urn:microsoft.com/office/officeart/2008/layout/LinedList"/>
    <dgm:cxn modelId="{0F8D73FE-CED6-4C25-8E0F-8CB445633802}" type="presParOf" srcId="{2B101897-554F-4339-B50F-D44F615F3D25}" destId="{E637E4F4-8E95-472F-AD66-BF6F5C4D116A}" srcOrd="0" destOrd="0" presId="urn:microsoft.com/office/officeart/2008/layout/LinedList"/>
    <dgm:cxn modelId="{2BF352CD-A031-491E-A34B-F84F56AD7AFF}" type="presParOf" srcId="{2B101897-554F-4339-B50F-D44F615F3D25}" destId="{42AFC8B0-034C-4F71-9128-521E91A505CD}" srcOrd="1" destOrd="0" presId="urn:microsoft.com/office/officeart/2008/layout/LinedList"/>
    <dgm:cxn modelId="{B187C6BE-1019-4774-92EC-944A9F054A46}" type="presParOf" srcId="{FC45D40A-C098-4EA8-9FD8-92F84544E060}" destId="{9D9CEEDE-EFEF-49F7-8FC9-EC9DFD9B2B61}" srcOrd="4" destOrd="0" presId="urn:microsoft.com/office/officeart/2008/layout/LinedList"/>
    <dgm:cxn modelId="{4312C05C-EE99-4221-A06C-57EA92DA7E65}" type="presParOf" srcId="{FC45D40A-C098-4EA8-9FD8-92F84544E060}" destId="{E345C18F-98CE-497E-B648-84660700F296}" srcOrd="5" destOrd="0" presId="urn:microsoft.com/office/officeart/2008/layout/LinedList"/>
    <dgm:cxn modelId="{7203B0D0-6163-491E-82DE-4CB1D3D27FAE}" type="presParOf" srcId="{E345C18F-98CE-497E-B648-84660700F296}" destId="{D9DA5381-B582-44C7-8D6C-2DBF47914E6C}" srcOrd="0" destOrd="0" presId="urn:microsoft.com/office/officeart/2008/layout/LinedList"/>
    <dgm:cxn modelId="{4DE74C92-8A46-4F4D-9AD9-3B8B3F890CA3}" type="presParOf" srcId="{E345C18F-98CE-497E-B648-84660700F296}" destId="{71A8F76A-0E05-4ADF-BC7C-E0EF9F6F3C4C}" srcOrd="1" destOrd="0" presId="urn:microsoft.com/office/officeart/2008/layout/LinedList"/>
    <dgm:cxn modelId="{CB8A3D2B-F198-493F-A68E-BAC4C31570DE}" type="presParOf" srcId="{FC45D40A-C098-4EA8-9FD8-92F84544E060}" destId="{7AC3BC66-D0EE-4E04-A0F2-5E6E0EA94ACF}" srcOrd="6" destOrd="0" presId="urn:microsoft.com/office/officeart/2008/layout/LinedList"/>
    <dgm:cxn modelId="{CE073894-5E36-4E3D-8E4B-CC024FC94AB1}" type="presParOf" srcId="{FC45D40A-C098-4EA8-9FD8-92F84544E060}" destId="{7E5528ED-1920-4D4C-8B9F-FBE1809A810E}" srcOrd="7" destOrd="0" presId="urn:microsoft.com/office/officeart/2008/layout/LinedList"/>
    <dgm:cxn modelId="{1610A8C1-BC9C-4981-BDC5-DA96EF869405}" type="presParOf" srcId="{7E5528ED-1920-4D4C-8B9F-FBE1809A810E}" destId="{B2907BA4-8730-4BDD-B91C-C55E30AB3DBD}" srcOrd="0" destOrd="0" presId="urn:microsoft.com/office/officeart/2008/layout/LinedList"/>
    <dgm:cxn modelId="{04A46E55-2030-4C63-8FBB-43DA8491291D}" type="presParOf" srcId="{7E5528ED-1920-4D4C-8B9F-FBE1809A810E}" destId="{292F43FA-7E95-4776-B865-A9FEC232D43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62AEB4-79DA-4E5D-9A2D-05B384F26BC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156D32-B19B-4A78-BCF8-702FBA57C191}">
      <dgm:prSet/>
      <dgm:spPr/>
      <dgm:t>
        <a:bodyPr/>
        <a:lstStyle/>
        <a:p>
          <a:pPr>
            <a:lnSpc>
              <a:spcPct val="100000"/>
            </a:lnSpc>
          </a:pPr>
          <a:r>
            <a:rPr lang="en-US"/>
            <a:t>Define clear </a:t>
          </a:r>
          <a:r>
            <a:rPr lang="en-US" b="1"/>
            <a:t>AI usage policies </a:t>
          </a:r>
          <a:r>
            <a:rPr lang="en-US"/>
            <a:t>that outline which AI tools are approved and how they can be used.</a:t>
          </a:r>
        </a:p>
      </dgm:t>
    </dgm:pt>
    <dgm:pt modelId="{B01106CE-24C7-49C2-A12B-052C566D5641}" type="parTrans" cxnId="{D2214265-0387-46B7-9D32-81744F6AF947}">
      <dgm:prSet/>
      <dgm:spPr/>
      <dgm:t>
        <a:bodyPr/>
        <a:lstStyle/>
        <a:p>
          <a:endParaRPr lang="en-US"/>
        </a:p>
      </dgm:t>
    </dgm:pt>
    <dgm:pt modelId="{9A7734A0-1C04-407F-A5DA-2948503156BA}" type="sibTrans" cxnId="{D2214265-0387-46B7-9D32-81744F6AF947}">
      <dgm:prSet/>
      <dgm:spPr/>
      <dgm:t>
        <a:bodyPr/>
        <a:lstStyle/>
        <a:p>
          <a:endParaRPr lang="en-US"/>
        </a:p>
      </dgm:t>
    </dgm:pt>
    <dgm:pt modelId="{C1AD014B-AED5-4929-B8DE-BFB6F9FD15A2}">
      <dgm:prSet/>
      <dgm:spPr/>
      <dgm:t>
        <a:bodyPr/>
        <a:lstStyle/>
        <a:p>
          <a:pPr>
            <a:lnSpc>
              <a:spcPct val="100000"/>
            </a:lnSpc>
          </a:pPr>
          <a:r>
            <a:rPr lang="en-US"/>
            <a:t>Require an </a:t>
          </a:r>
          <a:r>
            <a:rPr lang="en-US" b="1"/>
            <a:t>approval process </a:t>
          </a:r>
          <a:r>
            <a:rPr lang="en-US"/>
            <a:t>for ANY AI tool before employees can deploy them or use even open-source ones.</a:t>
          </a:r>
        </a:p>
      </dgm:t>
    </dgm:pt>
    <dgm:pt modelId="{4D06DA0B-5880-41A8-8779-52081DC03584}" type="parTrans" cxnId="{18986E81-0F84-48C9-A803-A5F61062F4E2}">
      <dgm:prSet/>
      <dgm:spPr/>
      <dgm:t>
        <a:bodyPr/>
        <a:lstStyle/>
        <a:p>
          <a:endParaRPr lang="en-US"/>
        </a:p>
      </dgm:t>
    </dgm:pt>
    <dgm:pt modelId="{B269ADC7-27A1-4E8E-8AEC-4DDA0D87E02C}" type="sibTrans" cxnId="{18986E81-0F84-48C9-A803-A5F61062F4E2}">
      <dgm:prSet/>
      <dgm:spPr/>
      <dgm:t>
        <a:bodyPr/>
        <a:lstStyle/>
        <a:p>
          <a:endParaRPr lang="en-US"/>
        </a:p>
      </dgm:t>
    </dgm:pt>
    <dgm:pt modelId="{D490F9B6-AC61-41EC-8D15-0F8EBA2975A6}">
      <dgm:prSet/>
      <dgm:spPr/>
      <dgm:t>
        <a:bodyPr/>
        <a:lstStyle/>
        <a:p>
          <a:pPr>
            <a:lnSpc>
              <a:spcPct val="100000"/>
            </a:lnSpc>
          </a:pPr>
          <a:r>
            <a:rPr lang="en-US"/>
            <a:t>Implement a </a:t>
          </a:r>
          <a:r>
            <a:rPr lang="en-US" b="1"/>
            <a:t>Responsible AI framework </a:t>
          </a:r>
          <a:r>
            <a:rPr lang="en-US"/>
            <a:t>to ensure ethical and compliant AI usage.</a:t>
          </a:r>
        </a:p>
      </dgm:t>
    </dgm:pt>
    <dgm:pt modelId="{BBEA7810-787E-4631-AB40-69DD7D00DE44}" type="parTrans" cxnId="{174E51BF-D1BE-4AFB-A496-17A742045BDB}">
      <dgm:prSet/>
      <dgm:spPr/>
      <dgm:t>
        <a:bodyPr/>
        <a:lstStyle/>
        <a:p>
          <a:endParaRPr lang="en-US"/>
        </a:p>
      </dgm:t>
    </dgm:pt>
    <dgm:pt modelId="{EF3370AC-2691-4C9E-94A7-0CDEDECBC902}" type="sibTrans" cxnId="{174E51BF-D1BE-4AFB-A496-17A742045BDB}">
      <dgm:prSet/>
      <dgm:spPr/>
      <dgm:t>
        <a:bodyPr/>
        <a:lstStyle/>
        <a:p>
          <a:endParaRPr lang="en-US"/>
        </a:p>
      </dgm:t>
    </dgm:pt>
    <dgm:pt modelId="{1BAED364-2684-4510-8D4D-A7A3F6160ADD}" type="pres">
      <dgm:prSet presAssocID="{DA62AEB4-79DA-4E5D-9A2D-05B384F26BC9}" presName="root" presStyleCnt="0">
        <dgm:presLayoutVars>
          <dgm:dir/>
          <dgm:resizeHandles val="exact"/>
        </dgm:presLayoutVars>
      </dgm:prSet>
      <dgm:spPr/>
    </dgm:pt>
    <dgm:pt modelId="{85F850D7-8F5A-4D0A-8F0A-63AD23038EE7}" type="pres">
      <dgm:prSet presAssocID="{0E156D32-B19B-4A78-BCF8-702FBA57C191}" presName="compNode" presStyleCnt="0"/>
      <dgm:spPr/>
    </dgm:pt>
    <dgm:pt modelId="{B053165E-29A0-4A2D-B5C7-30591E00F091}" type="pres">
      <dgm:prSet presAssocID="{0E156D32-B19B-4A78-BCF8-702FBA57C191}" presName="bgRect" presStyleLbl="bgShp" presStyleIdx="0" presStyleCnt="3"/>
      <dgm:spPr/>
    </dgm:pt>
    <dgm:pt modelId="{480C8199-D4F7-4C6B-AA7D-12A8B430DBD9}" type="pres">
      <dgm:prSet presAssocID="{0E156D32-B19B-4A78-BCF8-702FBA57C1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E3D3996-CCC8-4EC3-A0A2-11BE10E18842}" type="pres">
      <dgm:prSet presAssocID="{0E156D32-B19B-4A78-BCF8-702FBA57C191}" presName="spaceRect" presStyleCnt="0"/>
      <dgm:spPr/>
    </dgm:pt>
    <dgm:pt modelId="{C36D18AD-1C59-4E44-93B5-D635E6BFA62E}" type="pres">
      <dgm:prSet presAssocID="{0E156D32-B19B-4A78-BCF8-702FBA57C191}" presName="parTx" presStyleLbl="revTx" presStyleIdx="0" presStyleCnt="3">
        <dgm:presLayoutVars>
          <dgm:chMax val="0"/>
          <dgm:chPref val="0"/>
        </dgm:presLayoutVars>
      </dgm:prSet>
      <dgm:spPr/>
    </dgm:pt>
    <dgm:pt modelId="{3AE25314-A997-4E6A-8301-2E792AD70363}" type="pres">
      <dgm:prSet presAssocID="{9A7734A0-1C04-407F-A5DA-2948503156BA}" presName="sibTrans" presStyleCnt="0"/>
      <dgm:spPr/>
    </dgm:pt>
    <dgm:pt modelId="{B883A984-87CC-4D46-9F1A-AA21DC17B247}" type="pres">
      <dgm:prSet presAssocID="{C1AD014B-AED5-4929-B8DE-BFB6F9FD15A2}" presName="compNode" presStyleCnt="0"/>
      <dgm:spPr/>
    </dgm:pt>
    <dgm:pt modelId="{5C156338-86CE-4CB8-9622-FAC8044FB4EA}" type="pres">
      <dgm:prSet presAssocID="{C1AD014B-AED5-4929-B8DE-BFB6F9FD15A2}" presName="bgRect" presStyleLbl="bgShp" presStyleIdx="1" presStyleCnt="3"/>
      <dgm:spPr/>
    </dgm:pt>
    <dgm:pt modelId="{388DCFE6-37C5-44B9-BF5B-6C46B1337EB2}" type="pres">
      <dgm:prSet presAssocID="{C1AD014B-AED5-4929-B8DE-BFB6F9FD15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55FE6B47-2031-419F-A6BA-F2FDF55D5F65}" type="pres">
      <dgm:prSet presAssocID="{C1AD014B-AED5-4929-B8DE-BFB6F9FD15A2}" presName="spaceRect" presStyleCnt="0"/>
      <dgm:spPr/>
    </dgm:pt>
    <dgm:pt modelId="{56D68FC3-E004-4615-80FE-277FF1BFBDE7}" type="pres">
      <dgm:prSet presAssocID="{C1AD014B-AED5-4929-B8DE-BFB6F9FD15A2}" presName="parTx" presStyleLbl="revTx" presStyleIdx="1" presStyleCnt="3">
        <dgm:presLayoutVars>
          <dgm:chMax val="0"/>
          <dgm:chPref val="0"/>
        </dgm:presLayoutVars>
      </dgm:prSet>
      <dgm:spPr/>
    </dgm:pt>
    <dgm:pt modelId="{E20B0583-B034-44BD-B2EB-0DD908F14A73}" type="pres">
      <dgm:prSet presAssocID="{B269ADC7-27A1-4E8E-8AEC-4DDA0D87E02C}" presName="sibTrans" presStyleCnt="0"/>
      <dgm:spPr/>
    </dgm:pt>
    <dgm:pt modelId="{21A6F579-AE49-4D92-8503-1DD6CF8D6F28}" type="pres">
      <dgm:prSet presAssocID="{D490F9B6-AC61-41EC-8D15-0F8EBA2975A6}" presName="compNode" presStyleCnt="0"/>
      <dgm:spPr/>
    </dgm:pt>
    <dgm:pt modelId="{5ED122E8-AF4E-4133-97AD-DDB8F58A23D4}" type="pres">
      <dgm:prSet presAssocID="{D490F9B6-AC61-41EC-8D15-0F8EBA2975A6}" presName="bgRect" presStyleLbl="bgShp" presStyleIdx="2" presStyleCnt="3"/>
      <dgm:spPr/>
    </dgm:pt>
    <dgm:pt modelId="{40DA3F69-4DA8-4054-AE4A-54765688B75C}" type="pres">
      <dgm:prSet presAssocID="{D490F9B6-AC61-41EC-8D15-0F8EBA2975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les of Justice"/>
        </a:ext>
      </dgm:extLst>
    </dgm:pt>
    <dgm:pt modelId="{7986DF07-29A5-41E9-B7FA-8459CAE1E032}" type="pres">
      <dgm:prSet presAssocID="{D490F9B6-AC61-41EC-8D15-0F8EBA2975A6}" presName="spaceRect" presStyleCnt="0"/>
      <dgm:spPr/>
    </dgm:pt>
    <dgm:pt modelId="{0EAB6C86-9CD8-40CC-AA61-B4448A0B00B6}" type="pres">
      <dgm:prSet presAssocID="{D490F9B6-AC61-41EC-8D15-0F8EBA2975A6}" presName="parTx" presStyleLbl="revTx" presStyleIdx="2" presStyleCnt="3">
        <dgm:presLayoutVars>
          <dgm:chMax val="0"/>
          <dgm:chPref val="0"/>
        </dgm:presLayoutVars>
      </dgm:prSet>
      <dgm:spPr/>
    </dgm:pt>
  </dgm:ptLst>
  <dgm:cxnLst>
    <dgm:cxn modelId="{D2214265-0387-46B7-9D32-81744F6AF947}" srcId="{DA62AEB4-79DA-4E5D-9A2D-05B384F26BC9}" destId="{0E156D32-B19B-4A78-BCF8-702FBA57C191}" srcOrd="0" destOrd="0" parTransId="{B01106CE-24C7-49C2-A12B-052C566D5641}" sibTransId="{9A7734A0-1C04-407F-A5DA-2948503156BA}"/>
    <dgm:cxn modelId="{18986E81-0F84-48C9-A803-A5F61062F4E2}" srcId="{DA62AEB4-79DA-4E5D-9A2D-05B384F26BC9}" destId="{C1AD014B-AED5-4929-B8DE-BFB6F9FD15A2}" srcOrd="1" destOrd="0" parTransId="{4D06DA0B-5880-41A8-8779-52081DC03584}" sibTransId="{B269ADC7-27A1-4E8E-8AEC-4DDA0D87E02C}"/>
    <dgm:cxn modelId="{F8B6A28B-DBAD-4234-A828-4DCE4A04FDA4}" type="presOf" srcId="{0E156D32-B19B-4A78-BCF8-702FBA57C191}" destId="{C36D18AD-1C59-4E44-93B5-D635E6BFA62E}" srcOrd="0" destOrd="0" presId="urn:microsoft.com/office/officeart/2018/2/layout/IconVerticalSolidList"/>
    <dgm:cxn modelId="{672E90A4-2D44-4724-87E4-26448A212593}" type="presOf" srcId="{DA62AEB4-79DA-4E5D-9A2D-05B384F26BC9}" destId="{1BAED364-2684-4510-8D4D-A7A3F6160ADD}" srcOrd="0" destOrd="0" presId="urn:microsoft.com/office/officeart/2018/2/layout/IconVerticalSolidList"/>
    <dgm:cxn modelId="{DB1538A6-B9C0-470F-AF6D-EB9910201BF4}" type="presOf" srcId="{C1AD014B-AED5-4929-B8DE-BFB6F9FD15A2}" destId="{56D68FC3-E004-4615-80FE-277FF1BFBDE7}" srcOrd="0" destOrd="0" presId="urn:microsoft.com/office/officeart/2018/2/layout/IconVerticalSolidList"/>
    <dgm:cxn modelId="{174E51BF-D1BE-4AFB-A496-17A742045BDB}" srcId="{DA62AEB4-79DA-4E5D-9A2D-05B384F26BC9}" destId="{D490F9B6-AC61-41EC-8D15-0F8EBA2975A6}" srcOrd="2" destOrd="0" parTransId="{BBEA7810-787E-4631-AB40-69DD7D00DE44}" sibTransId="{EF3370AC-2691-4C9E-94A7-0CDEDECBC902}"/>
    <dgm:cxn modelId="{9A6125C7-AA39-45B6-81C8-FED2775A2E81}" type="presOf" srcId="{D490F9B6-AC61-41EC-8D15-0F8EBA2975A6}" destId="{0EAB6C86-9CD8-40CC-AA61-B4448A0B00B6}" srcOrd="0" destOrd="0" presId="urn:microsoft.com/office/officeart/2018/2/layout/IconVerticalSolidList"/>
    <dgm:cxn modelId="{383295EF-AB13-40C4-ACE5-89A02A81C4AE}" type="presParOf" srcId="{1BAED364-2684-4510-8D4D-A7A3F6160ADD}" destId="{85F850D7-8F5A-4D0A-8F0A-63AD23038EE7}" srcOrd="0" destOrd="0" presId="urn:microsoft.com/office/officeart/2018/2/layout/IconVerticalSolidList"/>
    <dgm:cxn modelId="{28FEE7CE-A790-433B-A3E3-9580011BCF9E}" type="presParOf" srcId="{85F850D7-8F5A-4D0A-8F0A-63AD23038EE7}" destId="{B053165E-29A0-4A2D-B5C7-30591E00F091}" srcOrd="0" destOrd="0" presId="urn:microsoft.com/office/officeart/2018/2/layout/IconVerticalSolidList"/>
    <dgm:cxn modelId="{11251906-99D3-408B-97D0-D49EB547E633}" type="presParOf" srcId="{85F850D7-8F5A-4D0A-8F0A-63AD23038EE7}" destId="{480C8199-D4F7-4C6B-AA7D-12A8B430DBD9}" srcOrd="1" destOrd="0" presId="urn:microsoft.com/office/officeart/2018/2/layout/IconVerticalSolidList"/>
    <dgm:cxn modelId="{2002D944-08F6-47DC-93DD-8EBAAF2DFC3E}" type="presParOf" srcId="{85F850D7-8F5A-4D0A-8F0A-63AD23038EE7}" destId="{8E3D3996-CCC8-4EC3-A0A2-11BE10E18842}" srcOrd="2" destOrd="0" presId="urn:microsoft.com/office/officeart/2018/2/layout/IconVerticalSolidList"/>
    <dgm:cxn modelId="{2C24E5C8-4736-4BD9-B43F-809EAAB6EC1D}" type="presParOf" srcId="{85F850D7-8F5A-4D0A-8F0A-63AD23038EE7}" destId="{C36D18AD-1C59-4E44-93B5-D635E6BFA62E}" srcOrd="3" destOrd="0" presId="urn:microsoft.com/office/officeart/2018/2/layout/IconVerticalSolidList"/>
    <dgm:cxn modelId="{8405507E-5F4B-45DA-BA65-34318F6B66E0}" type="presParOf" srcId="{1BAED364-2684-4510-8D4D-A7A3F6160ADD}" destId="{3AE25314-A997-4E6A-8301-2E792AD70363}" srcOrd="1" destOrd="0" presId="urn:microsoft.com/office/officeart/2018/2/layout/IconVerticalSolidList"/>
    <dgm:cxn modelId="{92B9881D-8B58-452D-86C8-E15F8A634E6B}" type="presParOf" srcId="{1BAED364-2684-4510-8D4D-A7A3F6160ADD}" destId="{B883A984-87CC-4D46-9F1A-AA21DC17B247}" srcOrd="2" destOrd="0" presId="urn:microsoft.com/office/officeart/2018/2/layout/IconVerticalSolidList"/>
    <dgm:cxn modelId="{54B94E2A-DC8B-46D4-A8BB-6BCFF17C7818}" type="presParOf" srcId="{B883A984-87CC-4D46-9F1A-AA21DC17B247}" destId="{5C156338-86CE-4CB8-9622-FAC8044FB4EA}" srcOrd="0" destOrd="0" presId="urn:microsoft.com/office/officeart/2018/2/layout/IconVerticalSolidList"/>
    <dgm:cxn modelId="{B3E4857D-EB85-46CC-A532-87C0DC29B2FE}" type="presParOf" srcId="{B883A984-87CC-4D46-9F1A-AA21DC17B247}" destId="{388DCFE6-37C5-44B9-BF5B-6C46B1337EB2}" srcOrd="1" destOrd="0" presId="urn:microsoft.com/office/officeart/2018/2/layout/IconVerticalSolidList"/>
    <dgm:cxn modelId="{E6878BE9-E222-49BE-8072-79EFC7D5FA38}" type="presParOf" srcId="{B883A984-87CC-4D46-9F1A-AA21DC17B247}" destId="{55FE6B47-2031-419F-A6BA-F2FDF55D5F65}" srcOrd="2" destOrd="0" presId="urn:microsoft.com/office/officeart/2018/2/layout/IconVerticalSolidList"/>
    <dgm:cxn modelId="{509AB930-30A3-4353-9555-408B701DBE0E}" type="presParOf" srcId="{B883A984-87CC-4D46-9F1A-AA21DC17B247}" destId="{56D68FC3-E004-4615-80FE-277FF1BFBDE7}" srcOrd="3" destOrd="0" presId="urn:microsoft.com/office/officeart/2018/2/layout/IconVerticalSolidList"/>
    <dgm:cxn modelId="{8DFBB153-935C-43B9-B67D-BE1EB5E8DFCF}" type="presParOf" srcId="{1BAED364-2684-4510-8D4D-A7A3F6160ADD}" destId="{E20B0583-B034-44BD-B2EB-0DD908F14A73}" srcOrd="3" destOrd="0" presId="urn:microsoft.com/office/officeart/2018/2/layout/IconVerticalSolidList"/>
    <dgm:cxn modelId="{B5145098-9EA2-4CB9-899A-91392C99627D}" type="presParOf" srcId="{1BAED364-2684-4510-8D4D-A7A3F6160ADD}" destId="{21A6F579-AE49-4D92-8503-1DD6CF8D6F28}" srcOrd="4" destOrd="0" presId="urn:microsoft.com/office/officeart/2018/2/layout/IconVerticalSolidList"/>
    <dgm:cxn modelId="{DC4CC824-4665-4B98-A40A-76479CBC2D8A}" type="presParOf" srcId="{21A6F579-AE49-4D92-8503-1DD6CF8D6F28}" destId="{5ED122E8-AF4E-4133-97AD-DDB8F58A23D4}" srcOrd="0" destOrd="0" presId="urn:microsoft.com/office/officeart/2018/2/layout/IconVerticalSolidList"/>
    <dgm:cxn modelId="{AFDB9461-4C69-44F6-8BFF-360AD53FF13C}" type="presParOf" srcId="{21A6F579-AE49-4D92-8503-1DD6CF8D6F28}" destId="{40DA3F69-4DA8-4054-AE4A-54765688B75C}" srcOrd="1" destOrd="0" presId="urn:microsoft.com/office/officeart/2018/2/layout/IconVerticalSolidList"/>
    <dgm:cxn modelId="{F8066A7C-6AE6-4ACE-A287-A675E064B4FE}" type="presParOf" srcId="{21A6F579-AE49-4D92-8503-1DD6CF8D6F28}" destId="{7986DF07-29A5-41E9-B7FA-8459CAE1E032}" srcOrd="2" destOrd="0" presId="urn:microsoft.com/office/officeart/2018/2/layout/IconVerticalSolidList"/>
    <dgm:cxn modelId="{D0B22CC4-0DAA-4FE7-9EB3-6C1B3D426256}" type="presParOf" srcId="{21A6F579-AE49-4D92-8503-1DD6CF8D6F28}" destId="{0EAB6C86-9CD8-40CC-AA61-B4448A0B00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542C16-645D-41CB-8614-D43447294AEB}"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1F06F214-8588-4991-9C92-268FFA9776D0}">
      <dgm:prSet/>
      <dgm:spPr/>
      <dgm:t>
        <a:bodyPr/>
        <a:lstStyle/>
        <a:p>
          <a:pPr>
            <a:defRPr cap="all"/>
          </a:pPr>
          <a:r>
            <a:rPr lang="en-US"/>
            <a:t>Conduct regular training, (yes, more training!) on the risks of shadow AI.</a:t>
          </a:r>
        </a:p>
      </dgm:t>
    </dgm:pt>
    <dgm:pt modelId="{8A0BE784-BB80-4448-8EC0-126A7344B91B}" type="parTrans" cxnId="{136D2149-3200-48D9-A6B8-8F035D9D255A}">
      <dgm:prSet/>
      <dgm:spPr/>
      <dgm:t>
        <a:bodyPr/>
        <a:lstStyle/>
        <a:p>
          <a:endParaRPr lang="en-US"/>
        </a:p>
      </dgm:t>
    </dgm:pt>
    <dgm:pt modelId="{CD10AB8B-CBE2-4B46-83D1-8FBE6D973BF5}" type="sibTrans" cxnId="{136D2149-3200-48D9-A6B8-8F035D9D255A}">
      <dgm:prSet phldrT="1"/>
      <dgm:spPr/>
      <dgm:t>
        <a:bodyPr/>
        <a:lstStyle/>
        <a:p>
          <a:r>
            <a:rPr lang="en-US"/>
            <a:t>1</a:t>
          </a:r>
        </a:p>
      </dgm:t>
    </dgm:pt>
    <dgm:pt modelId="{204F53D2-10B4-49F9-9F53-61EEE657FE32}">
      <dgm:prSet/>
      <dgm:spPr>
        <a:solidFill>
          <a:schemeClr val="accent5">
            <a:lumMod val="20000"/>
            <a:lumOff val="80000"/>
            <a:alpha val="90000"/>
          </a:schemeClr>
        </a:solidFill>
      </dgm:spPr>
      <dgm:t>
        <a:bodyPr/>
        <a:lstStyle/>
        <a:p>
          <a:pPr>
            <a:defRPr cap="all"/>
          </a:pPr>
          <a:r>
            <a:rPr lang="en-US"/>
            <a:t>Have compliance violations and data security risk assessments.</a:t>
          </a:r>
        </a:p>
      </dgm:t>
    </dgm:pt>
    <dgm:pt modelId="{200D790E-2C29-4C63-9E31-FA3F657A9877}" type="parTrans" cxnId="{CC1B4972-9E9B-473B-8E28-C82C850223ED}">
      <dgm:prSet/>
      <dgm:spPr/>
      <dgm:t>
        <a:bodyPr/>
        <a:lstStyle/>
        <a:p>
          <a:endParaRPr lang="en-US"/>
        </a:p>
      </dgm:t>
    </dgm:pt>
    <dgm:pt modelId="{865CB080-CF19-491A-90CF-D58755F9FA72}" type="sibTrans" cxnId="{CC1B4972-9E9B-473B-8E28-C82C850223ED}">
      <dgm:prSet phldrT="2"/>
      <dgm:spPr>
        <a:solidFill>
          <a:schemeClr val="accent5">
            <a:lumMod val="75000"/>
          </a:schemeClr>
        </a:solidFill>
      </dgm:spPr>
      <dgm:t>
        <a:bodyPr/>
        <a:lstStyle/>
        <a:p>
          <a:r>
            <a:rPr lang="en-US"/>
            <a:t>2</a:t>
          </a:r>
        </a:p>
      </dgm:t>
    </dgm:pt>
    <dgm:pt modelId="{91BFE4A7-5964-457A-B74D-1E30F89932EC}">
      <dgm:prSet/>
      <dgm:spPr/>
      <dgm:t>
        <a:bodyPr/>
        <a:lstStyle/>
        <a:p>
          <a:pPr>
            <a:defRPr cap="all"/>
          </a:pPr>
          <a:r>
            <a:rPr lang="en-US"/>
            <a:t>Promote the use of only approved AI tools and provide guidance for safe AI experimentation.</a:t>
          </a:r>
        </a:p>
      </dgm:t>
    </dgm:pt>
    <dgm:pt modelId="{86EE85B9-EF3A-46CF-B03A-8775CEA96B60}" type="parTrans" cxnId="{92FCE86E-C0A4-4465-A6F4-9226B1755E9D}">
      <dgm:prSet/>
      <dgm:spPr/>
      <dgm:t>
        <a:bodyPr/>
        <a:lstStyle/>
        <a:p>
          <a:endParaRPr lang="en-US"/>
        </a:p>
      </dgm:t>
    </dgm:pt>
    <dgm:pt modelId="{333C2692-2131-4999-B8CA-9FBFE9B2704E}" type="sibTrans" cxnId="{92FCE86E-C0A4-4465-A6F4-9226B1755E9D}">
      <dgm:prSet phldrT="3"/>
      <dgm:spPr/>
      <dgm:t>
        <a:bodyPr/>
        <a:lstStyle/>
        <a:p>
          <a:r>
            <a:rPr lang="en-US"/>
            <a:t>3</a:t>
          </a:r>
        </a:p>
      </dgm:t>
    </dgm:pt>
    <dgm:pt modelId="{C3BDC741-4259-48FD-9EDC-79E3146C5081}" type="pres">
      <dgm:prSet presAssocID="{03542C16-645D-41CB-8614-D43447294AEB}" presName="Name0" presStyleCnt="0">
        <dgm:presLayoutVars>
          <dgm:animLvl val="lvl"/>
          <dgm:resizeHandles val="exact"/>
        </dgm:presLayoutVars>
      </dgm:prSet>
      <dgm:spPr/>
    </dgm:pt>
    <dgm:pt modelId="{2A1AFCAE-15BC-4AFE-9CFB-81B924447AED}" type="pres">
      <dgm:prSet presAssocID="{1F06F214-8588-4991-9C92-268FFA9776D0}" presName="compositeNode" presStyleCnt="0">
        <dgm:presLayoutVars>
          <dgm:bulletEnabled val="1"/>
        </dgm:presLayoutVars>
      </dgm:prSet>
      <dgm:spPr/>
    </dgm:pt>
    <dgm:pt modelId="{7AFE7560-B323-4705-8867-869E9E6F581C}" type="pres">
      <dgm:prSet presAssocID="{1F06F214-8588-4991-9C92-268FFA9776D0}" presName="bgRect" presStyleLbl="bgAccFollowNode1" presStyleIdx="0" presStyleCnt="3"/>
      <dgm:spPr/>
    </dgm:pt>
    <dgm:pt modelId="{8D6C0C7B-E6C6-4542-81C0-BD180905C79D}" type="pres">
      <dgm:prSet presAssocID="{CD10AB8B-CBE2-4B46-83D1-8FBE6D973BF5}" presName="sibTransNodeCircle" presStyleLbl="alignNode1" presStyleIdx="0" presStyleCnt="6">
        <dgm:presLayoutVars>
          <dgm:chMax val="0"/>
          <dgm:bulletEnabled/>
        </dgm:presLayoutVars>
      </dgm:prSet>
      <dgm:spPr/>
    </dgm:pt>
    <dgm:pt modelId="{25616B85-DE7D-48E2-BF7D-A9EBE79D8CC9}" type="pres">
      <dgm:prSet presAssocID="{1F06F214-8588-4991-9C92-268FFA9776D0}" presName="bottomLine" presStyleLbl="alignNode1" presStyleIdx="1" presStyleCnt="6">
        <dgm:presLayoutVars/>
      </dgm:prSet>
      <dgm:spPr/>
    </dgm:pt>
    <dgm:pt modelId="{3AF6A6B0-ED6F-4607-BB98-E61C04B0BCAD}" type="pres">
      <dgm:prSet presAssocID="{1F06F214-8588-4991-9C92-268FFA9776D0}" presName="nodeText" presStyleLbl="bgAccFollowNode1" presStyleIdx="0" presStyleCnt="3">
        <dgm:presLayoutVars>
          <dgm:bulletEnabled val="1"/>
        </dgm:presLayoutVars>
      </dgm:prSet>
      <dgm:spPr/>
    </dgm:pt>
    <dgm:pt modelId="{2EBEA078-DAC7-4D6C-A9B2-8CDB729F33A9}" type="pres">
      <dgm:prSet presAssocID="{CD10AB8B-CBE2-4B46-83D1-8FBE6D973BF5}" presName="sibTrans" presStyleCnt="0"/>
      <dgm:spPr/>
    </dgm:pt>
    <dgm:pt modelId="{728F4250-8F4D-4C25-9D0D-1FCED4523D30}" type="pres">
      <dgm:prSet presAssocID="{204F53D2-10B4-49F9-9F53-61EEE657FE32}" presName="compositeNode" presStyleCnt="0">
        <dgm:presLayoutVars>
          <dgm:bulletEnabled val="1"/>
        </dgm:presLayoutVars>
      </dgm:prSet>
      <dgm:spPr/>
    </dgm:pt>
    <dgm:pt modelId="{9D382500-3B78-403E-9708-B6CA4DFE885C}" type="pres">
      <dgm:prSet presAssocID="{204F53D2-10B4-49F9-9F53-61EEE657FE32}" presName="bgRect" presStyleLbl="bgAccFollowNode1" presStyleIdx="1" presStyleCnt="3"/>
      <dgm:spPr/>
    </dgm:pt>
    <dgm:pt modelId="{EA51AABE-D7CF-4C9B-A2B1-6335373A7DA7}" type="pres">
      <dgm:prSet presAssocID="{865CB080-CF19-491A-90CF-D58755F9FA72}" presName="sibTransNodeCircle" presStyleLbl="alignNode1" presStyleIdx="2" presStyleCnt="6">
        <dgm:presLayoutVars>
          <dgm:chMax val="0"/>
          <dgm:bulletEnabled/>
        </dgm:presLayoutVars>
      </dgm:prSet>
      <dgm:spPr/>
    </dgm:pt>
    <dgm:pt modelId="{95883C8B-87F1-458E-8559-8B83407A7EE1}" type="pres">
      <dgm:prSet presAssocID="{204F53D2-10B4-49F9-9F53-61EEE657FE32}" presName="bottomLine" presStyleLbl="alignNode1" presStyleIdx="3" presStyleCnt="6">
        <dgm:presLayoutVars/>
      </dgm:prSet>
      <dgm:spPr/>
    </dgm:pt>
    <dgm:pt modelId="{205976CD-91FC-4A32-8D8E-509543ADE87C}" type="pres">
      <dgm:prSet presAssocID="{204F53D2-10B4-49F9-9F53-61EEE657FE32}" presName="nodeText" presStyleLbl="bgAccFollowNode1" presStyleIdx="1" presStyleCnt="3">
        <dgm:presLayoutVars>
          <dgm:bulletEnabled val="1"/>
        </dgm:presLayoutVars>
      </dgm:prSet>
      <dgm:spPr/>
    </dgm:pt>
    <dgm:pt modelId="{39E2C11E-39B5-4316-B273-C05006F3391F}" type="pres">
      <dgm:prSet presAssocID="{865CB080-CF19-491A-90CF-D58755F9FA72}" presName="sibTrans" presStyleCnt="0"/>
      <dgm:spPr/>
    </dgm:pt>
    <dgm:pt modelId="{7F138C40-DD24-41DC-A6B1-FA9997C039C4}" type="pres">
      <dgm:prSet presAssocID="{91BFE4A7-5964-457A-B74D-1E30F89932EC}" presName="compositeNode" presStyleCnt="0">
        <dgm:presLayoutVars>
          <dgm:bulletEnabled val="1"/>
        </dgm:presLayoutVars>
      </dgm:prSet>
      <dgm:spPr/>
    </dgm:pt>
    <dgm:pt modelId="{49FD60E6-1D6B-4E41-9B30-F17BE1AB6A65}" type="pres">
      <dgm:prSet presAssocID="{91BFE4A7-5964-457A-B74D-1E30F89932EC}" presName="bgRect" presStyleLbl="bgAccFollowNode1" presStyleIdx="2" presStyleCnt="3"/>
      <dgm:spPr/>
    </dgm:pt>
    <dgm:pt modelId="{19CD391B-A7CD-4B5A-87EE-6E5BBDA741B9}" type="pres">
      <dgm:prSet presAssocID="{333C2692-2131-4999-B8CA-9FBFE9B2704E}" presName="sibTransNodeCircle" presStyleLbl="alignNode1" presStyleIdx="4" presStyleCnt="6">
        <dgm:presLayoutVars>
          <dgm:chMax val="0"/>
          <dgm:bulletEnabled/>
        </dgm:presLayoutVars>
      </dgm:prSet>
      <dgm:spPr/>
    </dgm:pt>
    <dgm:pt modelId="{92A0F8C1-80B0-4A97-83A6-7314E16AFDC9}" type="pres">
      <dgm:prSet presAssocID="{91BFE4A7-5964-457A-B74D-1E30F89932EC}" presName="bottomLine" presStyleLbl="alignNode1" presStyleIdx="5" presStyleCnt="6">
        <dgm:presLayoutVars/>
      </dgm:prSet>
      <dgm:spPr/>
    </dgm:pt>
    <dgm:pt modelId="{8E4DDDB6-5FA8-427D-B158-7B42E6F1DB4B}" type="pres">
      <dgm:prSet presAssocID="{91BFE4A7-5964-457A-B74D-1E30F89932EC}" presName="nodeText" presStyleLbl="bgAccFollowNode1" presStyleIdx="2" presStyleCnt="3">
        <dgm:presLayoutVars>
          <dgm:bulletEnabled val="1"/>
        </dgm:presLayoutVars>
      </dgm:prSet>
      <dgm:spPr/>
    </dgm:pt>
  </dgm:ptLst>
  <dgm:cxnLst>
    <dgm:cxn modelId="{7833C21A-1CAF-4B22-AF7C-EC3CE170983D}" type="presOf" srcId="{333C2692-2131-4999-B8CA-9FBFE9B2704E}" destId="{19CD391B-A7CD-4B5A-87EE-6E5BBDA741B9}" srcOrd="0" destOrd="0" presId="urn:microsoft.com/office/officeart/2016/7/layout/BasicLinearProcessNumbered"/>
    <dgm:cxn modelId="{91B8DF24-B3C2-4DFA-9268-F3492B9C2ABA}" type="presOf" srcId="{1F06F214-8588-4991-9C92-268FFA9776D0}" destId="{7AFE7560-B323-4705-8867-869E9E6F581C}" srcOrd="0" destOrd="0" presId="urn:microsoft.com/office/officeart/2016/7/layout/BasicLinearProcessNumbered"/>
    <dgm:cxn modelId="{9E76023A-4297-4E4E-9917-BBF5E4C6FAB8}" type="presOf" srcId="{91BFE4A7-5964-457A-B74D-1E30F89932EC}" destId="{49FD60E6-1D6B-4E41-9B30-F17BE1AB6A65}" srcOrd="0" destOrd="0" presId="urn:microsoft.com/office/officeart/2016/7/layout/BasicLinearProcessNumbered"/>
    <dgm:cxn modelId="{136D2149-3200-48D9-A6B8-8F035D9D255A}" srcId="{03542C16-645D-41CB-8614-D43447294AEB}" destId="{1F06F214-8588-4991-9C92-268FFA9776D0}" srcOrd="0" destOrd="0" parTransId="{8A0BE784-BB80-4448-8EC0-126A7344B91B}" sibTransId="{CD10AB8B-CBE2-4B46-83D1-8FBE6D973BF5}"/>
    <dgm:cxn modelId="{0137E769-3184-4339-AB0C-4F2D99CD2FF6}" type="presOf" srcId="{1F06F214-8588-4991-9C92-268FFA9776D0}" destId="{3AF6A6B0-ED6F-4607-BB98-E61C04B0BCAD}" srcOrd="1" destOrd="0" presId="urn:microsoft.com/office/officeart/2016/7/layout/BasicLinearProcessNumbered"/>
    <dgm:cxn modelId="{92FCE86E-C0A4-4465-A6F4-9226B1755E9D}" srcId="{03542C16-645D-41CB-8614-D43447294AEB}" destId="{91BFE4A7-5964-457A-B74D-1E30F89932EC}" srcOrd="2" destOrd="0" parTransId="{86EE85B9-EF3A-46CF-B03A-8775CEA96B60}" sibTransId="{333C2692-2131-4999-B8CA-9FBFE9B2704E}"/>
    <dgm:cxn modelId="{CC1B4972-9E9B-473B-8E28-C82C850223ED}" srcId="{03542C16-645D-41CB-8614-D43447294AEB}" destId="{204F53D2-10B4-49F9-9F53-61EEE657FE32}" srcOrd="1" destOrd="0" parTransId="{200D790E-2C29-4C63-9E31-FA3F657A9877}" sibTransId="{865CB080-CF19-491A-90CF-D58755F9FA72}"/>
    <dgm:cxn modelId="{0D956079-9B42-41FA-A838-9D0CDF9986F3}" type="presOf" srcId="{204F53D2-10B4-49F9-9F53-61EEE657FE32}" destId="{205976CD-91FC-4A32-8D8E-509543ADE87C}" srcOrd="1" destOrd="0" presId="urn:microsoft.com/office/officeart/2016/7/layout/BasicLinearProcessNumbered"/>
    <dgm:cxn modelId="{39D79681-0A86-4009-A2CF-D8C82010BA6D}" type="presOf" srcId="{03542C16-645D-41CB-8614-D43447294AEB}" destId="{C3BDC741-4259-48FD-9EDC-79E3146C5081}" srcOrd="0" destOrd="0" presId="urn:microsoft.com/office/officeart/2016/7/layout/BasicLinearProcessNumbered"/>
    <dgm:cxn modelId="{D5BF4689-5F9A-40CD-AC19-33E0F2A1DAD2}" type="presOf" srcId="{91BFE4A7-5964-457A-B74D-1E30F89932EC}" destId="{8E4DDDB6-5FA8-427D-B158-7B42E6F1DB4B}" srcOrd="1" destOrd="0" presId="urn:microsoft.com/office/officeart/2016/7/layout/BasicLinearProcessNumbered"/>
    <dgm:cxn modelId="{FDFDACC7-7718-477D-A2DF-A371A64653D9}" type="presOf" srcId="{CD10AB8B-CBE2-4B46-83D1-8FBE6D973BF5}" destId="{8D6C0C7B-E6C6-4542-81C0-BD180905C79D}" srcOrd="0" destOrd="0" presId="urn:microsoft.com/office/officeart/2016/7/layout/BasicLinearProcessNumbered"/>
    <dgm:cxn modelId="{89DCCEE1-FBBE-45F5-A3D2-94C8238F2377}" type="presOf" srcId="{204F53D2-10B4-49F9-9F53-61EEE657FE32}" destId="{9D382500-3B78-403E-9708-B6CA4DFE885C}" srcOrd="0" destOrd="0" presId="urn:microsoft.com/office/officeart/2016/7/layout/BasicLinearProcessNumbered"/>
    <dgm:cxn modelId="{8902B6F5-F033-44CD-ADCA-016E32B986F8}" type="presOf" srcId="{865CB080-CF19-491A-90CF-D58755F9FA72}" destId="{EA51AABE-D7CF-4C9B-A2B1-6335373A7DA7}" srcOrd="0" destOrd="0" presId="urn:microsoft.com/office/officeart/2016/7/layout/BasicLinearProcessNumbered"/>
    <dgm:cxn modelId="{D1404F2F-578E-4B9A-9DD5-0377F6E1C5D3}" type="presParOf" srcId="{C3BDC741-4259-48FD-9EDC-79E3146C5081}" destId="{2A1AFCAE-15BC-4AFE-9CFB-81B924447AED}" srcOrd="0" destOrd="0" presId="urn:microsoft.com/office/officeart/2016/7/layout/BasicLinearProcessNumbered"/>
    <dgm:cxn modelId="{FE87FB7F-B4A6-4BF4-B127-9BFF53AC5E1F}" type="presParOf" srcId="{2A1AFCAE-15BC-4AFE-9CFB-81B924447AED}" destId="{7AFE7560-B323-4705-8867-869E9E6F581C}" srcOrd="0" destOrd="0" presId="urn:microsoft.com/office/officeart/2016/7/layout/BasicLinearProcessNumbered"/>
    <dgm:cxn modelId="{93DBD3E2-591D-48F1-9084-6E0FD7892AD7}" type="presParOf" srcId="{2A1AFCAE-15BC-4AFE-9CFB-81B924447AED}" destId="{8D6C0C7B-E6C6-4542-81C0-BD180905C79D}" srcOrd="1" destOrd="0" presId="urn:microsoft.com/office/officeart/2016/7/layout/BasicLinearProcessNumbered"/>
    <dgm:cxn modelId="{51A95C0A-E406-4302-BCB5-5033B329B10A}" type="presParOf" srcId="{2A1AFCAE-15BC-4AFE-9CFB-81B924447AED}" destId="{25616B85-DE7D-48E2-BF7D-A9EBE79D8CC9}" srcOrd="2" destOrd="0" presId="urn:microsoft.com/office/officeart/2016/7/layout/BasicLinearProcessNumbered"/>
    <dgm:cxn modelId="{25D789B4-11EF-4088-8393-D7D17507B8A6}" type="presParOf" srcId="{2A1AFCAE-15BC-4AFE-9CFB-81B924447AED}" destId="{3AF6A6B0-ED6F-4607-BB98-E61C04B0BCAD}" srcOrd="3" destOrd="0" presId="urn:microsoft.com/office/officeart/2016/7/layout/BasicLinearProcessNumbered"/>
    <dgm:cxn modelId="{33940267-70E4-479C-BA0C-E5C860F79CAE}" type="presParOf" srcId="{C3BDC741-4259-48FD-9EDC-79E3146C5081}" destId="{2EBEA078-DAC7-4D6C-A9B2-8CDB729F33A9}" srcOrd="1" destOrd="0" presId="urn:microsoft.com/office/officeart/2016/7/layout/BasicLinearProcessNumbered"/>
    <dgm:cxn modelId="{5656EE1D-90A5-4C9D-80B4-5FA36975B36B}" type="presParOf" srcId="{C3BDC741-4259-48FD-9EDC-79E3146C5081}" destId="{728F4250-8F4D-4C25-9D0D-1FCED4523D30}" srcOrd="2" destOrd="0" presId="urn:microsoft.com/office/officeart/2016/7/layout/BasicLinearProcessNumbered"/>
    <dgm:cxn modelId="{ABC0C221-75D4-4ADC-AA25-59B5D935260C}" type="presParOf" srcId="{728F4250-8F4D-4C25-9D0D-1FCED4523D30}" destId="{9D382500-3B78-403E-9708-B6CA4DFE885C}" srcOrd="0" destOrd="0" presId="urn:microsoft.com/office/officeart/2016/7/layout/BasicLinearProcessNumbered"/>
    <dgm:cxn modelId="{F01ADFE1-BF36-40B6-9C53-FF62F2470602}" type="presParOf" srcId="{728F4250-8F4D-4C25-9D0D-1FCED4523D30}" destId="{EA51AABE-D7CF-4C9B-A2B1-6335373A7DA7}" srcOrd="1" destOrd="0" presId="urn:microsoft.com/office/officeart/2016/7/layout/BasicLinearProcessNumbered"/>
    <dgm:cxn modelId="{ECA0447E-0852-47C2-AD62-95C993B91E65}" type="presParOf" srcId="{728F4250-8F4D-4C25-9D0D-1FCED4523D30}" destId="{95883C8B-87F1-458E-8559-8B83407A7EE1}" srcOrd="2" destOrd="0" presId="urn:microsoft.com/office/officeart/2016/7/layout/BasicLinearProcessNumbered"/>
    <dgm:cxn modelId="{1438CF1F-27AE-4FB2-9C30-67C770C94934}" type="presParOf" srcId="{728F4250-8F4D-4C25-9D0D-1FCED4523D30}" destId="{205976CD-91FC-4A32-8D8E-509543ADE87C}" srcOrd="3" destOrd="0" presId="urn:microsoft.com/office/officeart/2016/7/layout/BasicLinearProcessNumbered"/>
    <dgm:cxn modelId="{5CD630BA-69A7-4516-9B1A-BCD523E4AFF5}" type="presParOf" srcId="{C3BDC741-4259-48FD-9EDC-79E3146C5081}" destId="{39E2C11E-39B5-4316-B273-C05006F3391F}" srcOrd="3" destOrd="0" presId="urn:microsoft.com/office/officeart/2016/7/layout/BasicLinearProcessNumbered"/>
    <dgm:cxn modelId="{07863DFE-B3EC-474F-96C3-FD10EE49BF58}" type="presParOf" srcId="{C3BDC741-4259-48FD-9EDC-79E3146C5081}" destId="{7F138C40-DD24-41DC-A6B1-FA9997C039C4}" srcOrd="4" destOrd="0" presId="urn:microsoft.com/office/officeart/2016/7/layout/BasicLinearProcessNumbered"/>
    <dgm:cxn modelId="{A26AE50B-9F0B-4FD0-9F8C-4DD102148E56}" type="presParOf" srcId="{7F138C40-DD24-41DC-A6B1-FA9997C039C4}" destId="{49FD60E6-1D6B-4E41-9B30-F17BE1AB6A65}" srcOrd="0" destOrd="0" presId="urn:microsoft.com/office/officeart/2016/7/layout/BasicLinearProcessNumbered"/>
    <dgm:cxn modelId="{1DA5454B-630A-41DF-BF40-C31B79A92505}" type="presParOf" srcId="{7F138C40-DD24-41DC-A6B1-FA9997C039C4}" destId="{19CD391B-A7CD-4B5A-87EE-6E5BBDA741B9}" srcOrd="1" destOrd="0" presId="urn:microsoft.com/office/officeart/2016/7/layout/BasicLinearProcessNumbered"/>
    <dgm:cxn modelId="{35D75F0C-31C1-43AB-AAAF-509917C116AE}" type="presParOf" srcId="{7F138C40-DD24-41DC-A6B1-FA9997C039C4}" destId="{92A0F8C1-80B0-4A97-83A6-7314E16AFDC9}" srcOrd="2" destOrd="0" presId="urn:microsoft.com/office/officeart/2016/7/layout/BasicLinearProcessNumbered"/>
    <dgm:cxn modelId="{4428A711-D030-4103-A13A-D1A85352ACD3}" type="presParOf" srcId="{7F138C40-DD24-41DC-A6B1-FA9997C039C4}" destId="{8E4DDDB6-5FA8-427D-B158-7B42E6F1DB4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44D49A-D879-46BB-A23A-3A0138D108A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4A42ED34-F037-4471-9746-34074DF52086}">
      <dgm:prSet/>
      <dgm:spPr/>
      <dgm:t>
        <a:bodyPr/>
        <a:lstStyle/>
        <a:p>
          <a:pPr>
            <a:defRPr cap="all"/>
          </a:pPr>
          <a:r>
            <a:rPr lang="en-US"/>
            <a:t>Along with shadow IT detection solutions, like Palo Alto Cortex Xpanse or MS Defender)</a:t>
          </a:r>
        </a:p>
      </dgm:t>
    </dgm:pt>
    <dgm:pt modelId="{D0639F8D-0421-4A27-8743-B238F2621B35}" type="parTrans" cxnId="{D34B80C4-1DF1-45C0-95DD-0DCB7D551409}">
      <dgm:prSet/>
      <dgm:spPr/>
      <dgm:t>
        <a:bodyPr/>
        <a:lstStyle/>
        <a:p>
          <a:endParaRPr lang="en-US"/>
        </a:p>
      </dgm:t>
    </dgm:pt>
    <dgm:pt modelId="{D70620B1-4A40-4BA5-8418-551AE228E012}" type="sibTrans" cxnId="{D34B80C4-1DF1-45C0-95DD-0DCB7D551409}">
      <dgm:prSet/>
      <dgm:spPr/>
      <dgm:t>
        <a:bodyPr/>
        <a:lstStyle/>
        <a:p>
          <a:endParaRPr lang="en-US"/>
        </a:p>
      </dgm:t>
    </dgm:pt>
    <dgm:pt modelId="{6FA5E7A4-0461-4EAE-85B3-8DB9BF2498AF}">
      <dgm:prSet/>
      <dgm:spPr/>
      <dgm:t>
        <a:bodyPr/>
        <a:lstStyle/>
        <a:p>
          <a:pPr>
            <a:defRPr cap="all"/>
          </a:pPr>
          <a:r>
            <a:rPr lang="en-US"/>
            <a:t>Implement cloud security posture management(CSPM) to track AI tools from cloud vendors, too.</a:t>
          </a:r>
        </a:p>
      </dgm:t>
    </dgm:pt>
    <dgm:pt modelId="{EE91C670-5630-4134-8D17-27B5D90A49AF}" type="parTrans" cxnId="{66A7BD81-8067-4D68-B71A-2AE530A50292}">
      <dgm:prSet/>
      <dgm:spPr/>
      <dgm:t>
        <a:bodyPr/>
        <a:lstStyle/>
        <a:p>
          <a:endParaRPr lang="en-US"/>
        </a:p>
      </dgm:t>
    </dgm:pt>
    <dgm:pt modelId="{96DC16FB-78B4-47B6-9B03-03F773DADBEA}" type="sibTrans" cxnId="{66A7BD81-8067-4D68-B71A-2AE530A50292}">
      <dgm:prSet/>
      <dgm:spPr/>
      <dgm:t>
        <a:bodyPr/>
        <a:lstStyle/>
        <a:p>
          <a:endParaRPr lang="en-US"/>
        </a:p>
      </dgm:t>
    </dgm:pt>
    <dgm:pt modelId="{3DAD1B50-E0E0-4ACF-96E1-7B93919DDA7B}" type="pres">
      <dgm:prSet presAssocID="{2C44D49A-D879-46BB-A23A-3A0138D108AC}" presName="vert0" presStyleCnt="0">
        <dgm:presLayoutVars>
          <dgm:dir/>
          <dgm:animOne val="branch"/>
          <dgm:animLvl val="lvl"/>
        </dgm:presLayoutVars>
      </dgm:prSet>
      <dgm:spPr/>
    </dgm:pt>
    <dgm:pt modelId="{32A273AE-1381-499F-8081-E985022F48B3}" type="pres">
      <dgm:prSet presAssocID="{4A42ED34-F037-4471-9746-34074DF52086}" presName="thickLine" presStyleLbl="alignNode1" presStyleIdx="0" presStyleCnt="2"/>
      <dgm:spPr/>
    </dgm:pt>
    <dgm:pt modelId="{3917D1B8-DEF0-4DDA-ABE5-79D4541FF1F4}" type="pres">
      <dgm:prSet presAssocID="{4A42ED34-F037-4471-9746-34074DF52086}" presName="horz1" presStyleCnt="0"/>
      <dgm:spPr/>
    </dgm:pt>
    <dgm:pt modelId="{9F2D1F6C-C655-4038-880D-B2DFFD49995C}" type="pres">
      <dgm:prSet presAssocID="{4A42ED34-F037-4471-9746-34074DF52086}" presName="tx1" presStyleLbl="revTx" presStyleIdx="0" presStyleCnt="2"/>
      <dgm:spPr/>
    </dgm:pt>
    <dgm:pt modelId="{FEBDE71A-24E7-4267-AED9-76D1348437E1}" type="pres">
      <dgm:prSet presAssocID="{4A42ED34-F037-4471-9746-34074DF52086}" presName="vert1" presStyleCnt="0"/>
      <dgm:spPr/>
    </dgm:pt>
    <dgm:pt modelId="{5CC809BB-371F-4E2B-B786-070B8E91D8F4}" type="pres">
      <dgm:prSet presAssocID="{6FA5E7A4-0461-4EAE-85B3-8DB9BF2498AF}" presName="thickLine" presStyleLbl="alignNode1" presStyleIdx="1" presStyleCnt="2"/>
      <dgm:spPr/>
    </dgm:pt>
    <dgm:pt modelId="{288A987A-A28F-41EA-A613-FF859FE92624}" type="pres">
      <dgm:prSet presAssocID="{6FA5E7A4-0461-4EAE-85B3-8DB9BF2498AF}" presName="horz1" presStyleCnt="0"/>
      <dgm:spPr/>
    </dgm:pt>
    <dgm:pt modelId="{8CF037D9-5C4A-49C1-82B6-A423ADDE0A45}" type="pres">
      <dgm:prSet presAssocID="{6FA5E7A4-0461-4EAE-85B3-8DB9BF2498AF}" presName="tx1" presStyleLbl="revTx" presStyleIdx="1" presStyleCnt="2"/>
      <dgm:spPr/>
    </dgm:pt>
    <dgm:pt modelId="{17DFD005-206E-40BD-8052-1F1916E304C9}" type="pres">
      <dgm:prSet presAssocID="{6FA5E7A4-0461-4EAE-85B3-8DB9BF2498AF}" presName="vert1" presStyleCnt="0"/>
      <dgm:spPr/>
    </dgm:pt>
  </dgm:ptLst>
  <dgm:cxnLst>
    <dgm:cxn modelId="{581C6103-E7EF-438A-A1D7-E8F9EB36838D}" type="presOf" srcId="{2C44D49A-D879-46BB-A23A-3A0138D108AC}" destId="{3DAD1B50-E0E0-4ACF-96E1-7B93919DDA7B}" srcOrd="0" destOrd="0" presId="urn:microsoft.com/office/officeart/2008/layout/LinedList"/>
    <dgm:cxn modelId="{AD87A00D-4FCA-483D-9C99-ABD4F48F0F9D}" type="presOf" srcId="{4A42ED34-F037-4471-9746-34074DF52086}" destId="{9F2D1F6C-C655-4038-880D-B2DFFD49995C}" srcOrd="0" destOrd="0" presId="urn:microsoft.com/office/officeart/2008/layout/LinedList"/>
    <dgm:cxn modelId="{66A7BD81-8067-4D68-B71A-2AE530A50292}" srcId="{2C44D49A-D879-46BB-A23A-3A0138D108AC}" destId="{6FA5E7A4-0461-4EAE-85B3-8DB9BF2498AF}" srcOrd="1" destOrd="0" parTransId="{EE91C670-5630-4134-8D17-27B5D90A49AF}" sibTransId="{96DC16FB-78B4-47B6-9B03-03F773DADBEA}"/>
    <dgm:cxn modelId="{D34B80C4-1DF1-45C0-95DD-0DCB7D551409}" srcId="{2C44D49A-D879-46BB-A23A-3A0138D108AC}" destId="{4A42ED34-F037-4471-9746-34074DF52086}" srcOrd="0" destOrd="0" parTransId="{D0639F8D-0421-4A27-8743-B238F2621B35}" sibTransId="{D70620B1-4A40-4BA5-8418-551AE228E012}"/>
    <dgm:cxn modelId="{1C184DE5-69DE-4484-B57F-4CD144666028}" type="presOf" srcId="{6FA5E7A4-0461-4EAE-85B3-8DB9BF2498AF}" destId="{8CF037D9-5C4A-49C1-82B6-A423ADDE0A45}" srcOrd="0" destOrd="0" presId="urn:microsoft.com/office/officeart/2008/layout/LinedList"/>
    <dgm:cxn modelId="{CA294E36-3C1C-4156-8744-8DBB9171AFEE}" type="presParOf" srcId="{3DAD1B50-E0E0-4ACF-96E1-7B93919DDA7B}" destId="{32A273AE-1381-499F-8081-E985022F48B3}" srcOrd="0" destOrd="0" presId="urn:microsoft.com/office/officeart/2008/layout/LinedList"/>
    <dgm:cxn modelId="{A4A0B069-97D8-4030-ACE0-A473DF3E6A6C}" type="presParOf" srcId="{3DAD1B50-E0E0-4ACF-96E1-7B93919DDA7B}" destId="{3917D1B8-DEF0-4DDA-ABE5-79D4541FF1F4}" srcOrd="1" destOrd="0" presId="urn:microsoft.com/office/officeart/2008/layout/LinedList"/>
    <dgm:cxn modelId="{FCD6525C-F16B-4032-90BE-ECDC4C4FBB4E}" type="presParOf" srcId="{3917D1B8-DEF0-4DDA-ABE5-79D4541FF1F4}" destId="{9F2D1F6C-C655-4038-880D-B2DFFD49995C}" srcOrd="0" destOrd="0" presId="urn:microsoft.com/office/officeart/2008/layout/LinedList"/>
    <dgm:cxn modelId="{958F9ED2-58BB-4397-8990-FD4016A7E1FC}" type="presParOf" srcId="{3917D1B8-DEF0-4DDA-ABE5-79D4541FF1F4}" destId="{FEBDE71A-24E7-4267-AED9-76D1348437E1}" srcOrd="1" destOrd="0" presId="urn:microsoft.com/office/officeart/2008/layout/LinedList"/>
    <dgm:cxn modelId="{658BD6FB-AC34-4030-BFF9-BB35A4CC1039}" type="presParOf" srcId="{3DAD1B50-E0E0-4ACF-96E1-7B93919DDA7B}" destId="{5CC809BB-371F-4E2B-B786-070B8E91D8F4}" srcOrd="2" destOrd="0" presId="urn:microsoft.com/office/officeart/2008/layout/LinedList"/>
    <dgm:cxn modelId="{B6BEA4BD-538A-4CCF-AC50-164AE098BA35}" type="presParOf" srcId="{3DAD1B50-E0E0-4ACF-96E1-7B93919DDA7B}" destId="{288A987A-A28F-41EA-A613-FF859FE92624}" srcOrd="3" destOrd="0" presId="urn:microsoft.com/office/officeart/2008/layout/LinedList"/>
    <dgm:cxn modelId="{28DA511E-43D0-42BD-A4A6-0C51DDA03A60}" type="presParOf" srcId="{288A987A-A28F-41EA-A613-FF859FE92624}" destId="{8CF037D9-5C4A-49C1-82B6-A423ADDE0A45}" srcOrd="0" destOrd="0" presId="urn:microsoft.com/office/officeart/2008/layout/LinedList"/>
    <dgm:cxn modelId="{B54FB7A5-ADE7-4ED2-BC7A-A22167D0C13A}" type="presParOf" srcId="{288A987A-A28F-41EA-A613-FF859FE92624}" destId="{17DFD005-206E-40BD-8052-1F1916E304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3FCD-75FC-4B19-8F8B-1C6850A633C8}">
      <dsp:nvSpPr>
        <dsp:cNvPr id="0" name=""/>
        <dsp:cNvSpPr/>
      </dsp:nvSpPr>
      <dsp:spPr>
        <a:xfrm>
          <a:off x="0" y="25748"/>
          <a:ext cx="10515600" cy="7862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Unauthorized Data Access &amp; Exposure</a:t>
          </a:r>
        </a:p>
      </dsp:txBody>
      <dsp:txXfrm>
        <a:off x="38381" y="64129"/>
        <a:ext cx="10438838" cy="709478"/>
      </dsp:txXfrm>
    </dsp:sp>
    <dsp:sp modelId="{A6F350B3-D986-4283-BCD2-2E27D67387FC}">
      <dsp:nvSpPr>
        <dsp:cNvPr id="0" name=""/>
        <dsp:cNvSpPr/>
      </dsp:nvSpPr>
      <dsp:spPr>
        <a:xfrm>
          <a:off x="0" y="904148"/>
          <a:ext cx="10515600" cy="786240"/>
        </a:xfrm>
        <a:prstGeom prst="round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Hallucinations and Data Fabrication</a:t>
          </a:r>
        </a:p>
      </dsp:txBody>
      <dsp:txXfrm>
        <a:off x="38381" y="942529"/>
        <a:ext cx="10438838" cy="709478"/>
      </dsp:txXfrm>
    </dsp:sp>
    <dsp:sp modelId="{7DDE5BB3-CCA8-44C7-90D8-2C1BEBD8F3FC}">
      <dsp:nvSpPr>
        <dsp:cNvPr id="0" name=""/>
        <dsp:cNvSpPr/>
      </dsp:nvSpPr>
      <dsp:spPr>
        <a:xfrm>
          <a:off x="0" y="1782549"/>
          <a:ext cx="10515600" cy="78624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Lacking Governance</a:t>
          </a:r>
        </a:p>
      </dsp:txBody>
      <dsp:txXfrm>
        <a:off x="38381" y="1820930"/>
        <a:ext cx="10438838" cy="709478"/>
      </dsp:txXfrm>
    </dsp:sp>
    <dsp:sp modelId="{33A29F77-3C47-4E76-A632-5E11B0D77496}">
      <dsp:nvSpPr>
        <dsp:cNvPr id="0" name=""/>
        <dsp:cNvSpPr/>
      </dsp:nvSpPr>
      <dsp:spPr>
        <a:xfrm>
          <a:off x="0" y="2660949"/>
          <a:ext cx="10515600" cy="786240"/>
        </a:xfrm>
        <a:prstGeom prst="round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Regulatory Compliance Challenges</a:t>
          </a:r>
        </a:p>
      </dsp:txBody>
      <dsp:txXfrm>
        <a:off x="38381" y="2699330"/>
        <a:ext cx="10438838" cy="709478"/>
      </dsp:txXfrm>
    </dsp:sp>
    <dsp:sp modelId="{4B1460D4-A2F1-4279-A7AE-66141EAB99F9}">
      <dsp:nvSpPr>
        <dsp:cNvPr id="0" name=""/>
        <dsp:cNvSpPr/>
      </dsp:nvSpPr>
      <dsp:spPr>
        <a:xfrm>
          <a:off x="0" y="3539349"/>
          <a:ext cx="10515600" cy="7862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3</a:t>
          </a:r>
          <a:r>
            <a:rPr lang="en-US" sz="3200" kern="1200" baseline="30000"/>
            <a:t>rd</a:t>
          </a:r>
          <a:r>
            <a:rPr lang="en-US" sz="3200" kern="1200"/>
            <a:t> Party AI Dependencies</a:t>
          </a:r>
        </a:p>
      </dsp:txBody>
      <dsp:txXfrm>
        <a:off x="38381" y="3577730"/>
        <a:ext cx="10438838" cy="7094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4EBEE-6A6C-4193-8F47-E80FE32E2D09}">
      <dsp:nvSpPr>
        <dsp:cNvPr id="0" name=""/>
        <dsp:cNvSpPr/>
      </dsp:nvSpPr>
      <dsp:spPr>
        <a:xfrm>
          <a:off x="0" y="270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8D4FD-C25B-4A5B-A718-C2D341F2D8E0}">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Lack of understanding and differences in 3</a:t>
          </a:r>
          <a:r>
            <a:rPr lang="en-US" sz="2800" kern="1200" baseline="30000"/>
            <a:t>rd</a:t>
          </a:r>
          <a:r>
            <a:rPr lang="en-US" sz="2800" kern="1200"/>
            <a:t> party AI tools/providers, (OpenAI, Claude, CoPilot, Gemini, etc.)</a:t>
          </a:r>
        </a:p>
      </dsp:txBody>
      <dsp:txXfrm>
        <a:off x="0" y="2700"/>
        <a:ext cx="6291714" cy="1841777"/>
      </dsp:txXfrm>
    </dsp:sp>
    <dsp:sp modelId="{0EA5F108-097C-4C04-82FA-38DD983B1EDB}">
      <dsp:nvSpPr>
        <dsp:cNvPr id="0" name=""/>
        <dsp:cNvSpPr/>
      </dsp:nvSpPr>
      <dsp:spPr>
        <a:xfrm>
          <a:off x="0" y="1844478"/>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89EED-D927-4559-A6DF-1442464A9066}">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All data is processed without a “black box” scenario so users can be accountable.</a:t>
          </a:r>
        </a:p>
      </dsp:txBody>
      <dsp:txXfrm>
        <a:off x="0" y="1844478"/>
        <a:ext cx="6291714" cy="1841777"/>
      </dsp:txXfrm>
    </dsp:sp>
    <dsp:sp modelId="{08F30028-2128-4CEE-AD28-D810291B38D7}">
      <dsp:nvSpPr>
        <dsp:cNvPr id="0" name=""/>
        <dsp:cNvSpPr/>
      </dsp:nvSpPr>
      <dsp:spPr>
        <a:xfrm>
          <a:off x="0" y="3686256"/>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570A2-607F-412B-AE6F-781FF3CDB59A}">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Clear understanding of the high risk of Shadow AI and public AI tools</a:t>
          </a:r>
        </a:p>
      </dsp:txBody>
      <dsp:txXfrm>
        <a:off x="0" y="3686256"/>
        <a:ext cx="6291714" cy="18417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A3F4E-99E8-4654-B67C-24AD335D9453}">
      <dsp:nvSpPr>
        <dsp:cNvPr id="0" name=""/>
        <dsp:cNvSpPr/>
      </dsp:nvSpPr>
      <dsp:spPr>
        <a:xfrm>
          <a:off x="0" y="0"/>
          <a:ext cx="8938260"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Bad actors can manipulate or even poison AI models, (injecting misleading or incorrect data.)</a:t>
          </a:r>
        </a:p>
      </dsp:txBody>
      <dsp:txXfrm>
        <a:off x="38234" y="38234"/>
        <a:ext cx="7529629" cy="1228933"/>
      </dsp:txXfrm>
    </dsp:sp>
    <dsp:sp modelId="{E70198C7-B576-41A1-B5D8-80F5EFEC018B}">
      <dsp:nvSpPr>
        <dsp:cNvPr id="0" name=""/>
        <dsp:cNvSpPr/>
      </dsp:nvSpPr>
      <dsp:spPr>
        <a:xfrm>
          <a:off x="788669" y="1522968"/>
          <a:ext cx="8938260"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May simply exploit model weaknesses</a:t>
          </a:r>
        </a:p>
      </dsp:txBody>
      <dsp:txXfrm>
        <a:off x="826903" y="1561202"/>
        <a:ext cx="7224611" cy="1228933"/>
      </dsp:txXfrm>
    </dsp:sp>
    <dsp:sp modelId="{53E4E957-8021-4BB9-B170-FFFE006A4A17}">
      <dsp:nvSpPr>
        <dsp:cNvPr id="0" name=""/>
        <dsp:cNvSpPr/>
      </dsp:nvSpPr>
      <dsp:spPr>
        <a:xfrm>
          <a:off x="1577339" y="3045936"/>
          <a:ext cx="8938260"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These can also extract confidential information.</a:t>
          </a:r>
        </a:p>
      </dsp:txBody>
      <dsp:txXfrm>
        <a:off x="1615573" y="3084170"/>
        <a:ext cx="7224611" cy="1228933"/>
      </dsp:txXfrm>
    </dsp:sp>
    <dsp:sp modelId="{D7DD75B7-9FAD-4C87-86A2-A36B1518FC4D}">
      <dsp:nvSpPr>
        <dsp:cNvPr id="0" name=""/>
        <dsp:cNvSpPr/>
      </dsp:nvSpPr>
      <dsp:spPr>
        <a:xfrm>
          <a:off x="8089749" y="989929"/>
          <a:ext cx="848510" cy="848510"/>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FB63005E-897B-401F-B2A7-AE992713D728}">
      <dsp:nvSpPr>
        <dsp:cNvPr id="0" name=""/>
        <dsp:cNvSpPr/>
      </dsp:nvSpPr>
      <dsp:spPr>
        <a:xfrm>
          <a:off x="8878419" y="2504195"/>
          <a:ext cx="848510" cy="848510"/>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696BD-3C40-4A9D-892B-77590540E56F}">
      <dsp:nvSpPr>
        <dsp:cNvPr id="0" name=""/>
        <dsp:cNvSpPr/>
      </dsp:nvSpPr>
      <dsp:spPr>
        <a:xfrm>
          <a:off x="0" y="2626990"/>
          <a:ext cx="10515600" cy="172359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This can lead to potential legal risks, such as GDPR and CCPA violations.</a:t>
          </a:r>
        </a:p>
      </dsp:txBody>
      <dsp:txXfrm>
        <a:off x="0" y="2626990"/>
        <a:ext cx="10515600" cy="1723590"/>
      </dsp:txXfrm>
    </dsp:sp>
    <dsp:sp modelId="{F94B642C-A56C-4CFF-B34C-1930B3CFD19A}">
      <dsp:nvSpPr>
        <dsp:cNvPr id="0" name=""/>
        <dsp:cNvSpPr/>
      </dsp:nvSpPr>
      <dsp:spPr>
        <a:xfrm rot="10800000">
          <a:off x="0" y="1962"/>
          <a:ext cx="10515600" cy="2650882"/>
        </a:xfrm>
        <a:prstGeom prst="upArrowCallou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AI decision making can lead to </a:t>
          </a:r>
        </a:p>
      </dsp:txBody>
      <dsp:txXfrm rot="-10800000">
        <a:off x="0" y="1962"/>
        <a:ext cx="10515600" cy="930459"/>
      </dsp:txXfrm>
    </dsp:sp>
    <dsp:sp modelId="{DF954D40-1721-4CC8-B700-45579273FC15}">
      <dsp:nvSpPr>
        <dsp:cNvPr id="0" name=""/>
        <dsp:cNvSpPr/>
      </dsp:nvSpPr>
      <dsp:spPr>
        <a:xfrm>
          <a:off x="5134" y="932422"/>
          <a:ext cx="3501776" cy="79261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a:t>biased outcomes</a:t>
          </a:r>
        </a:p>
      </dsp:txBody>
      <dsp:txXfrm>
        <a:off x="5134" y="932422"/>
        <a:ext cx="3501776" cy="792613"/>
      </dsp:txXfrm>
    </dsp:sp>
    <dsp:sp modelId="{CEB3AD2F-B6C7-46A1-8BD9-B7D732CE6B30}">
      <dsp:nvSpPr>
        <dsp:cNvPr id="0" name=""/>
        <dsp:cNvSpPr/>
      </dsp:nvSpPr>
      <dsp:spPr>
        <a:xfrm>
          <a:off x="3506911" y="932422"/>
          <a:ext cx="3501776" cy="79261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a:t>Non-compliant solutions</a:t>
          </a:r>
        </a:p>
      </dsp:txBody>
      <dsp:txXfrm>
        <a:off x="3506911" y="932422"/>
        <a:ext cx="3501776" cy="792613"/>
      </dsp:txXfrm>
    </dsp:sp>
    <dsp:sp modelId="{5BC041D3-4973-4EF7-82E8-DE63979669CB}">
      <dsp:nvSpPr>
        <dsp:cNvPr id="0" name=""/>
        <dsp:cNvSpPr/>
      </dsp:nvSpPr>
      <dsp:spPr>
        <a:xfrm>
          <a:off x="7008688" y="932422"/>
          <a:ext cx="3501776" cy="79261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a:t>Unethical data usage</a:t>
          </a:r>
        </a:p>
      </dsp:txBody>
      <dsp:txXfrm>
        <a:off x="7008688" y="932422"/>
        <a:ext cx="3501776" cy="792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8A3D4-DEC5-4772-AFFA-C907247177C6}">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99B44-A50F-4855-A6DA-1B29D881C56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246DE3-9113-4DC3-9F30-08994C13D9A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Synthetically generated data that mimics real data without exposing sensitive information is a powerful tool in the war for data protection.</a:t>
          </a:r>
        </a:p>
      </dsp:txBody>
      <dsp:txXfrm>
        <a:off x="1435590" y="531"/>
        <a:ext cx="9080009" cy="1242935"/>
      </dsp:txXfrm>
    </dsp:sp>
    <dsp:sp modelId="{CD96A6C6-E6CC-4162-9981-AADF881C247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E48AD-4DF3-4DB9-8195-B08FEE66410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39F54-F0C5-47BE-BD18-452F360FF50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AI can enhance rules-based solutions.</a:t>
          </a:r>
        </a:p>
      </dsp:txBody>
      <dsp:txXfrm>
        <a:off x="1435590" y="1554201"/>
        <a:ext cx="9080009" cy="1242935"/>
      </dsp:txXfrm>
    </dsp:sp>
    <dsp:sp modelId="{6EFFEB97-5733-44DA-95E3-F4F76CD0E4B0}">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D469D-A629-45DA-AB55-680EEAE9AF5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CB9D1-5B45-4C94-9BAD-8BCF84E93618}">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A promising solution for training ML models without risking privacy—</a:t>
          </a:r>
          <a:r>
            <a:rPr lang="en-US" sz="2100" b="1" kern="1200"/>
            <a:t>but only if it's validated to avoid leaking patterns or poisoning production LLMs.</a:t>
          </a:r>
          <a:endParaRPr lang="en-US" sz="2100" kern="1200"/>
        </a:p>
      </dsp:txBody>
      <dsp:txXfrm>
        <a:off x="1435590" y="3107870"/>
        <a:ext cx="9080009" cy="1242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0747C-0C7B-4380-A3D8-1898F546AB2C}">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996A6-AD9E-480C-A6E8-6E87A4F819A2}">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CB5BB-9B83-425A-85D0-1214CBEE5407}">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AI-driven threat detection and anomaly monitoring</a:t>
          </a:r>
        </a:p>
      </dsp:txBody>
      <dsp:txXfrm>
        <a:off x="1357965" y="2319"/>
        <a:ext cx="4887299" cy="1175727"/>
      </dsp:txXfrm>
    </dsp:sp>
    <dsp:sp modelId="{6829A64B-27D2-4DFB-9AC5-F8DA3E75CB3F}">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F3FB8-805F-4EF1-9123-96625B24AC08}">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19CDA7-EBD8-4108-91FA-CBA0F5281D8B}">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dirty="0"/>
            <a:t>Level appropriate training for users, development, and even operations. </a:t>
          </a:r>
        </a:p>
      </dsp:txBody>
      <dsp:txXfrm>
        <a:off x="1357965" y="1471979"/>
        <a:ext cx="4887299" cy="1175727"/>
      </dsp:txXfrm>
    </dsp:sp>
    <dsp:sp modelId="{A5877B91-E33D-4E56-BD8A-E4FB211652E2}">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07F57-0D22-416F-8326-B0774F81090F}">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02D9D-B1BA-488D-8EEF-D05E561E791D}">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dirty="0"/>
            <a:t>Advanced testing before it gets to users</a:t>
          </a:r>
        </a:p>
      </dsp:txBody>
      <dsp:txXfrm>
        <a:off x="1357965" y="2941639"/>
        <a:ext cx="4887299" cy="1175727"/>
      </dsp:txXfrm>
    </dsp:sp>
    <dsp:sp modelId="{BAF77E02-6621-41B1-9343-A61EBFBB4D0E}">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A51509-3798-48AB-B339-FF3B1D397E01}">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4BAAC-6FFA-4524-BD23-090CCAD6B2AF}">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dirty="0"/>
            <a:t>Continual security awareness, heavily augmented with AI tools</a:t>
          </a:r>
        </a:p>
      </dsp:txBody>
      <dsp:txXfrm>
        <a:off x="1357965" y="4411299"/>
        <a:ext cx="4887299" cy="1175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D0AE0-81CE-4EB7-8575-303301E2055C}">
      <dsp:nvSpPr>
        <dsp:cNvPr id="0" name=""/>
        <dsp:cNvSpPr/>
      </dsp:nvSpPr>
      <dsp:spPr>
        <a:xfrm>
          <a:off x="0" y="1025"/>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0C8529-68AF-4412-AF1E-061C43260253}">
      <dsp:nvSpPr>
        <dsp:cNvPr id="0" name=""/>
        <dsp:cNvSpPr/>
      </dsp:nvSpPr>
      <dsp:spPr>
        <a:xfrm>
          <a:off x="132158" y="99324"/>
          <a:ext cx="240287" cy="240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6E4EA-0594-48D5-BD49-202495E48AB0}">
      <dsp:nvSpPr>
        <dsp:cNvPr id="0" name=""/>
        <dsp:cNvSpPr/>
      </dsp:nvSpPr>
      <dsp:spPr>
        <a:xfrm>
          <a:off x="504604" y="1025"/>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dirty="0"/>
            <a:t>Have a list of sanctioned AI tools with clear security to prevent employees from seeking alternatives.</a:t>
          </a:r>
        </a:p>
      </dsp:txBody>
      <dsp:txXfrm>
        <a:off x="504604" y="1025"/>
        <a:ext cx="8455287" cy="436887"/>
      </dsp:txXfrm>
    </dsp:sp>
    <dsp:sp modelId="{4AE2F6B1-FA78-47B9-86FE-89F3252D8306}">
      <dsp:nvSpPr>
        <dsp:cNvPr id="0" name=""/>
        <dsp:cNvSpPr/>
      </dsp:nvSpPr>
      <dsp:spPr>
        <a:xfrm>
          <a:off x="0" y="547134"/>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24555-1DF3-470B-B33A-05CB9F4FD1BE}">
      <dsp:nvSpPr>
        <dsp:cNvPr id="0" name=""/>
        <dsp:cNvSpPr/>
      </dsp:nvSpPr>
      <dsp:spPr>
        <a:xfrm>
          <a:off x="132158" y="645433"/>
          <a:ext cx="240287" cy="240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42D808-B700-471B-BA72-C1012CAC93D9}">
      <dsp:nvSpPr>
        <dsp:cNvPr id="0" name=""/>
        <dsp:cNvSpPr/>
      </dsp:nvSpPr>
      <dsp:spPr>
        <a:xfrm>
          <a:off x="504604" y="547134"/>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a:t>Consider creating a centralized AI platform to safely perform AI experimentation for trusted individuals.</a:t>
          </a:r>
        </a:p>
      </dsp:txBody>
      <dsp:txXfrm>
        <a:off x="504604" y="547134"/>
        <a:ext cx="8455287" cy="436887"/>
      </dsp:txXfrm>
    </dsp:sp>
    <dsp:sp modelId="{7F77E5D3-4785-46AB-9D26-814388A19447}">
      <dsp:nvSpPr>
        <dsp:cNvPr id="0" name=""/>
        <dsp:cNvSpPr/>
      </dsp:nvSpPr>
      <dsp:spPr>
        <a:xfrm>
          <a:off x="0" y="1093243"/>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84A7C-A3D7-455F-8D55-0A75BF05BDA0}">
      <dsp:nvSpPr>
        <dsp:cNvPr id="0" name=""/>
        <dsp:cNvSpPr/>
      </dsp:nvSpPr>
      <dsp:spPr>
        <a:xfrm>
          <a:off x="132158" y="1191542"/>
          <a:ext cx="240287" cy="240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10356-37CE-4DB4-BE40-4A8D6BEA9D3B}">
      <dsp:nvSpPr>
        <dsp:cNvPr id="0" name=""/>
        <dsp:cNvSpPr/>
      </dsp:nvSpPr>
      <dsp:spPr>
        <a:xfrm>
          <a:off x="504604" y="1093243"/>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dirty="0"/>
            <a:t>Principle of Least Privileged works for AI just as it does for database technology.</a:t>
          </a:r>
        </a:p>
      </dsp:txBody>
      <dsp:txXfrm>
        <a:off x="504604" y="1093243"/>
        <a:ext cx="8455287" cy="436887"/>
      </dsp:txXfrm>
    </dsp:sp>
    <dsp:sp modelId="{5DB9BE03-C873-4CAE-A7D6-8090468FB12D}">
      <dsp:nvSpPr>
        <dsp:cNvPr id="0" name=""/>
        <dsp:cNvSpPr/>
      </dsp:nvSpPr>
      <dsp:spPr>
        <a:xfrm>
          <a:off x="0" y="1639351"/>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BBE3D-49BD-4F99-8312-FEBD34A0258D}">
      <dsp:nvSpPr>
        <dsp:cNvPr id="0" name=""/>
        <dsp:cNvSpPr/>
      </dsp:nvSpPr>
      <dsp:spPr>
        <a:xfrm>
          <a:off x="132158" y="1737651"/>
          <a:ext cx="240287" cy="240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19216-4390-4F5F-B374-D12522A898D2}">
      <dsp:nvSpPr>
        <dsp:cNvPr id="0" name=""/>
        <dsp:cNvSpPr/>
      </dsp:nvSpPr>
      <dsp:spPr>
        <a:xfrm>
          <a:off x="504604" y="1639351"/>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dirty="0"/>
            <a:t>Monitor and sanitize Inputs and Outputs</a:t>
          </a:r>
        </a:p>
      </dsp:txBody>
      <dsp:txXfrm>
        <a:off x="504604" y="1639351"/>
        <a:ext cx="8455287" cy="436887"/>
      </dsp:txXfrm>
    </dsp:sp>
    <dsp:sp modelId="{4D2FEC33-F2EF-4357-A7CD-7BEC1DA7EF3D}">
      <dsp:nvSpPr>
        <dsp:cNvPr id="0" name=""/>
        <dsp:cNvSpPr/>
      </dsp:nvSpPr>
      <dsp:spPr>
        <a:xfrm>
          <a:off x="0" y="2185460"/>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460CE-79EE-4D89-8D26-D5EC03DCFDEE}">
      <dsp:nvSpPr>
        <dsp:cNvPr id="0" name=""/>
        <dsp:cNvSpPr/>
      </dsp:nvSpPr>
      <dsp:spPr>
        <a:xfrm>
          <a:off x="132158" y="2283760"/>
          <a:ext cx="240287" cy="2402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7EE24-E2BF-488D-B67E-E34D3D940219}">
      <dsp:nvSpPr>
        <dsp:cNvPr id="0" name=""/>
        <dsp:cNvSpPr/>
      </dsp:nvSpPr>
      <dsp:spPr>
        <a:xfrm>
          <a:off x="504604" y="2185460"/>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dirty="0"/>
            <a:t>Utilize rights, privileges and access controls at </a:t>
          </a:r>
          <a:r>
            <a:rPr lang="en-US" sz="1400" kern="1200"/>
            <a:t>every tier of AI.</a:t>
          </a:r>
          <a:endParaRPr lang="en-US" sz="1400" kern="1200" dirty="0"/>
        </a:p>
      </dsp:txBody>
      <dsp:txXfrm>
        <a:off x="504604" y="2185460"/>
        <a:ext cx="8455287" cy="436887"/>
      </dsp:txXfrm>
    </dsp:sp>
    <dsp:sp modelId="{70A671B1-050A-4493-8B11-B9DC34FC9F13}">
      <dsp:nvSpPr>
        <dsp:cNvPr id="0" name=""/>
        <dsp:cNvSpPr/>
      </dsp:nvSpPr>
      <dsp:spPr>
        <a:xfrm>
          <a:off x="0" y="2731569"/>
          <a:ext cx="8959892" cy="436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C7210-F15E-4CF4-BFE6-CEB47BCBC5FB}">
      <dsp:nvSpPr>
        <dsp:cNvPr id="0" name=""/>
        <dsp:cNvSpPr/>
      </dsp:nvSpPr>
      <dsp:spPr>
        <a:xfrm>
          <a:off x="132158" y="2829869"/>
          <a:ext cx="240287" cy="2402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33FD86-1F34-4AD8-A35C-83CA57841722}">
      <dsp:nvSpPr>
        <dsp:cNvPr id="0" name=""/>
        <dsp:cNvSpPr/>
      </dsp:nvSpPr>
      <dsp:spPr>
        <a:xfrm>
          <a:off x="504604" y="2731569"/>
          <a:ext cx="8455287" cy="43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37" tIns="46237" rIns="46237" bIns="46237" numCol="1" spcCol="1270" anchor="ctr" anchorCtr="0">
          <a:noAutofit/>
        </a:bodyPr>
        <a:lstStyle/>
        <a:p>
          <a:pPr marL="0" lvl="0" indent="0" algn="l" defTabSz="622300">
            <a:lnSpc>
              <a:spcPct val="100000"/>
            </a:lnSpc>
            <a:spcBef>
              <a:spcPct val="0"/>
            </a:spcBef>
            <a:spcAft>
              <a:spcPct val="35000"/>
            </a:spcAft>
            <a:buNone/>
          </a:pPr>
          <a:r>
            <a:rPr lang="en-US" sz="1400" kern="1200" dirty="0"/>
            <a:t>Enforce data classification, data masking and </a:t>
          </a:r>
          <a:r>
            <a:rPr lang="en-US" sz="1400" kern="1200" dirty="0" err="1"/>
            <a:t>subsetting</a:t>
          </a:r>
          <a:r>
            <a:rPr lang="en-US" sz="1400" kern="1200" dirty="0"/>
            <a:t> to limit risk in environments.</a:t>
          </a:r>
        </a:p>
      </dsp:txBody>
      <dsp:txXfrm>
        <a:off x="504604" y="2731569"/>
        <a:ext cx="8455287" cy="436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8C821-D291-4461-B84D-EFBAEC8881E4}">
      <dsp:nvSpPr>
        <dsp:cNvPr id="0" name=""/>
        <dsp:cNvSpPr/>
      </dsp:nvSpPr>
      <dsp:spPr>
        <a:xfrm>
          <a:off x="0" y="402524"/>
          <a:ext cx="5329236" cy="1034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Generic RAG(Retrieval Augmented Gen) processes vs. Agentic RAG?</a:t>
          </a:r>
        </a:p>
      </dsp:txBody>
      <dsp:txXfrm>
        <a:off x="50489" y="453013"/>
        <a:ext cx="5228258" cy="933302"/>
      </dsp:txXfrm>
    </dsp:sp>
    <dsp:sp modelId="{8B53132A-974D-4D6F-B3A5-11CD02543E34}">
      <dsp:nvSpPr>
        <dsp:cNvPr id="0" name=""/>
        <dsp:cNvSpPr/>
      </dsp:nvSpPr>
      <dsp:spPr>
        <a:xfrm>
          <a:off x="0" y="1511685"/>
          <a:ext cx="5329236" cy="103428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Not just returning a response but acting on a response.</a:t>
          </a:r>
        </a:p>
      </dsp:txBody>
      <dsp:txXfrm>
        <a:off x="50489" y="1562174"/>
        <a:ext cx="5228258" cy="933302"/>
      </dsp:txXfrm>
    </dsp:sp>
    <dsp:sp modelId="{ECFC6D3D-4B88-4A4C-8BF3-6AA09003572E}">
      <dsp:nvSpPr>
        <dsp:cNvPr id="0" name=""/>
        <dsp:cNvSpPr/>
      </dsp:nvSpPr>
      <dsp:spPr>
        <a:xfrm>
          <a:off x="0" y="2620845"/>
          <a:ext cx="5329236" cy="1034280"/>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this can be hijacked?</a:t>
          </a:r>
        </a:p>
      </dsp:txBody>
      <dsp:txXfrm>
        <a:off x="50489" y="2671334"/>
        <a:ext cx="5228258"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E43DE-A562-418B-9A17-C72322229A07}">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465C2-6D76-4DA1-886C-E32667F9D791}">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Intelligent Exploitation of Vulnerabilities</a:t>
          </a:r>
        </a:p>
      </dsp:txBody>
      <dsp:txXfrm>
        <a:off x="0" y="531"/>
        <a:ext cx="10515600" cy="621467"/>
      </dsp:txXfrm>
    </dsp:sp>
    <dsp:sp modelId="{C330B910-8511-44BE-9E16-01EFB6B670AE}">
      <dsp:nvSpPr>
        <dsp:cNvPr id="0" name=""/>
        <dsp:cNvSpPr/>
      </dsp:nvSpPr>
      <dsp:spPr>
        <a:xfrm>
          <a:off x="0" y="62199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DCFFB-7565-413F-935C-96025288B9B5}">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 Exfiltration and Evasion</a:t>
          </a:r>
        </a:p>
      </dsp:txBody>
      <dsp:txXfrm>
        <a:off x="0" y="621999"/>
        <a:ext cx="10515600" cy="621467"/>
      </dsp:txXfrm>
    </dsp:sp>
    <dsp:sp modelId="{76AA6C2F-A259-48D3-B468-8FB7435E1282}">
      <dsp:nvSpPr>
        <dsp:cNvPr id="0" name=""/>
        <dsp:cNvSpPr/>
      </dsp:nvSpPr>
      <dsp:spPr>
        <a:xfrm>
          <a:off x="0" y="124346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6D7B5-898D-43DF-83EC-D42A1C2DAA6B}">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Large-Scale Data Scraping &amp; Poisoning</a:t>
          </a:r>
        </a:p>
      </dsp:txBody>
      <dsp:txXfrm>
        <a:off x="0" y="1243467"/>
        <a:ext cx="10515600" cy="621467"/>
      </dsp:txXfrm>
    </dsp:sp>
    <dsp:sp modelId="{8CBCE970-4700-41D7-8512-ADED3432F143}">
      <dsp:nvSpPr>
        <dsp:cNvPr id="0" name=""/>
        <dsp:cNvSpPr/>
      </dsp:nvSpPr>
      <dsp:spPr>
        <a:xfrm>
          <a:off x="0" y="186493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1985DE-4E83-472D-BFCC-AE7C5E25505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AI-Driven Social Engineering</a:t>
          </a:r>
        </a:p>
      </dsp:txBody>
      <dsp:txXfrm>
        <a:off x="0" y="1864935"/>
        <a:ext cx="10515600" cy="621467"/>
      </dsp:txXfrm>
    </dsp:sp>
    <dsp:sp modelId="{6FE99B7D-AD94-497E-BD1D-DD0CC09A44B5}">
      <dsp:nvSpPr>
        <dsp:cNvPr id="0" name=""/>
        <dsp:cNvSpPr/>
      </dsp:nvSpPr>
      <dsp:spPr>
        <a:xfrm>
          <a:off x="0" y="248640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DD5FF-AD5B-4A3F-86E2-43207FD3B279}">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AI-Augmented Credential Stuffing and Brute Force Attacks</a:t>
          </a:r>
        </a:p>
      </dsp:txBody>
      <dsp:txXfrm>
        <a:off x="0" y="2486402"/>
        <a:ext cx="10515600" cy="621467"/>
      </dsp:txXfrm>
    </dsp:sp>
    <dsp:sp modelId="{180C406A-FF0F-4DFB-A67D-EE5FFD091416}">
      <dsp:nvSpPr>
        <dsp:cNvPr id="0" name=""/>
        <dsp:cNvSpPr/>
      </dsp:nvSpPr>
      <dsp:spPr>
        <a:xfrm>
          <a:off x="0" y="310787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42F33-9AC0-444F-A8B6-8B6F371629C1}">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Synthetic Identity and Fraudulent Transactions</a:t>
          </a:r>
        </a:p>
      </dsp:txBody>
      <dsp:txXfrm>
        <a:off x="0" y="3107870"/>
        <a:ext cx="10515600" cy="621467"/>
      </dsp:txXfrm>
    </dsp:sp>
    <dsp:sp modelId="{279166FC-D362-4A3E-9081-3ADE28865A32}">
      <dsp:nvSpPr>
        <dsp:cNvPr id="0" name=""/>
        <dsp:cNvSpPr/>
      </dsp:nvSpPr>
      <dsp:spPr>
        <a:xfrm>
          <a:off x="0" y="37293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A1664-F466-43D1-8244-78729015AB30}">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Insider Threat due to Shadow AI</a:t>
          </a:r>
        </a:p>
      </dsp:txBody>
      <dsp:txXfrm>
        <a:off x="0" y="3729338"/>
        <a:ext cx="10515600" cy="621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97F18-FC9F-4B4A-8659-869800FC3FF0}">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44C44-C74A-4AD5-AF33-DE5BF43E8E24}">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5F082-6797-405C-B719-C4FE9AE44119}">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Spring 2024</a:t>
          </a:r>
        </a:p>
      </dsp:txBody>
      <dsp:txXfrm>
        <a:off x="1948202" y="368029"/>
        <a:ext cx="3233964" cy="1371985"/>
      </dsp:txXfrm>
    </dsp:sp>
    <dsp:sp modelId="{540D9FFF-2420-46C3-A332-6088A1DA87C4}">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CD377-896F-46AE-B660-B295A7065CAA}">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BA1428-7A78-49E3-BD0E-3EC6E7B2FC44}">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Loads Leasing Info data into Open-Source AI</a:t>
          </a:r>
        </a:p>
      </dsp:txBody>
      <dsp:txXfrm>
        <a:off x="7411643" y="368029"/>
        <a:ext cx="3233964" cy="1371985"/>
      </dsp:txXfrm>
    </dsp:sp>
    <dsp:sp modelId="{63925909-EEC4-48D9-B44E-90A26C63BC3A}">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BEB7A-8E2B-4121-B595-E360465EEDF2}">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933A5-E0B0-46C9-8958-B0C660DA5527}">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This is a shadow AI project-  no IT governance.</a:t>
          </a:r>
        </a:p>
      </dsp:txBody>
      <dsp:txXfrm>
        <a:off x="1948202" y="2452790"/>
        <a:ext cx="3233964" cy="1371985"/>
      </dsp:txXfrm>
    </dsp:sp>
    <dsp:sp modelId="{6657A951-FB4E-4186-A3FF-383FFCBA7E8E}">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3F6794-4853-470F-9B08-38E8E6676C6B}">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CC25B-DBD4-47F0-9DCC-FEB4829FC99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160K user and financial records now exposed.</a:t>
          </a:r>
        </a:p>
      </dsp:txBody>
      <dsp:txXfrm>
        <a:off x="7411643" y="2452790"/>
        <a:ext cx="3233964" cy="1371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44058-C887-4830-9405-4FD24B1AE483}">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3F0BF-9FBF-451D-BC3D-C171F881FD66}">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D1E6D-894B-49DC-ACD2-93310CBDFCAE}">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dirty="0"/>
            <a:t>8.5% of GenAI prompts included sensitive data in Q4 2024</a:t>
          </a:r>
        </a:p>
      </dsp:txBody>
      <dsp:txXfrm>
        <a:off x="692764" y="1407"/>
        <a:ext cx="9822835" cy="599796"/>
      </dsp:txXfrm>
    </dsp:sp>
    <dsp:sp modelId="{482F4FF8-F494-453A-A70A-22A3687EA00B}">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7D128-C862-4D0B-8106-3B887DC5F1E4}">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9BEFB-70DD-4F7F-902B-9E7C706D86C6}">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a:t>Over 45% included customer data, such as billing info, customer reports and authentication information.</a:t>
          </a:r>
        </a:p>
      </dsp:txBody>
      <dsp:txXfrm>
        <a:off x="692764" y="751152"/>
        <a:ext cx="9822835" cy="599796"/>
      </dsp:txXfrm>
    </dsp:sp>
    <dsp:sp modelId="{EE93FB0D-112A-41AE-AFA1-30077A54DE6A}">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CB6C6-C6C9-49DB-97E1-5B72B0E5E272}">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AA19D-A505-4AC8-AE23-BB42CF410AB6}">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dirty="0"/>
            <a:t>Over 25% was employee data, including payroll, PII and employment records.</a:t>
          </a:r>
        </a:p>
      </dsp:txBody>
      <dsp:txXfrm>
        <a:off x="692764" y="1500898"/>
        <a:ext cx="9822835" cy="599796"/>
      </dsp:txXfrm>
    </dsp:sp>
    <dsp:sp modelId="{A95971C4-BBCD-4D58-B54B-D496376AA301}">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95581-2D80-4EF9-9FAB-5FA893332C63}">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608E89-38B9-48E0-BC4A-5D77E7765680}">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a:t>7% was security policies and reports.</a:t>
          </a:r>
        </a:p>
      </dsp:txBody>
      <dsp:txXfrm>
        <a:off x="692764" y="2250643"/>
        <a:ext cx="9822835" cy="599796"/>
      </dsp:txXfrm>
    </dsp:sp>
    <dsp:sp modelId="{BB4E1034-6D09-4D4B-B23C-0727B3A827AB}">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076BA-E478-41F0-87A4-B7BE661F356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49E31-9FFE-43CF-8F6B-6BA931EFB1E8}">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a:t>6% was proprietary source code and access keys.</a:t>
          </a:r>
        </a:p>
      </dsp:txBody>
      <dsp:txXfrm>
        <a:off x="692764" y="3000388"/>
        <a:ext cx="9822835" cy="599796"/>
      </dsp:txXfrm>
    </dsp:sp>
    <dsp:sp modelId="{689E7392-BBB3-449F-B0EA-1497C36DDCA5}">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D790A-7F7E-4E8B-A295-B6816BD01CE8}">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A8CCF-2269-4B75-BCB3-EE721503CABE}">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55650">
            <a:lnSpc>
              <a:spcPct val="100000"/>
            </a:lnSpc>
            <a:spcBef>
              <a:spcPct val="0"/>
            </a:spcBef>
            <a:spcAft>
              <a:spcPct val="35000"/>
            </a:spcAft>
            <a:buNone/>
          </a:pPr>
          <a:r>
            <a:rPr lang="en-US" sz="1700" kern="1200"/>
            <a:t>Over 60% was discovered in the free tier of ChatGPT</a:t>
          </a:r>
        </a:p>
      </dsp:txBody>
      <dsp:txXfrm>
        <a:off x="692764" y="3750134"/>
        <a:ext cx="9822835" cy="5997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5ABC-3A4B-4E50-A124-DB6ED5B38059}">
      <dsp:nvSpPr>
        <dsp:cNvPr id="0" name=""/>
        <dsp:cNvSpPr/>
      </dsp:nvSpPr>
      <dsp:spPr>
        <a:xfrm>
          <a:off x="0" y="0"/>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0E590-7381-4269-9E4E-0429F5238F53}">
      <dsp:nvSpPr>
        <dsp:cNvPr id="0" name=""/>
        <dsp:cNvSpPr/>
      </dsp:nvSpPr>
      <dsp:spPr>
        <a:xfrm>
          <a:off x="0" y="0"/>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AKA Persisting Sensitive Data as LLMs learn</a:t>
          </a:r>
        </a:p>
      </dsp:txBody>
      <dsp:txXfrm>
        <a:off x="0" y="0"/>
        <a:ext cx="6714744" cy="1075866"/>
      </dsp:txXfrm>
    </dsp:sp>
    <dsp:sp modelId="{6A0277B7-13CE-4639-8DAE-5C2DA0AD537D}">
      <dsp:nvSpPr>
        <dsp:cNvPr id="0" name=""/>
        <dsp:cNvSpPr/>
      </dsp:nvSpPr>
      <dsp:spPr>
        <a:xfrm>
          <a:off x="0" y="1075866"/>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37E4F4-8E95-472F-AD66-BF6F5C4D116A}">
      <dsp:nvSpPr>
        <dsp:cNvPr id="0" name=""/>
        <dsp:cNvSpPr/>
      </dsp:nvSpPr>
      <dsp:spPr>
        <a:xfrm>
          <a:off x="0" y="1075866"/>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If past interactions influence responses, bad actors might extract confidential insights.</a:t>
          </a:r>
        </a:p>
      </dsp:txBody>
      <dsp:txXfrm>
        <a:off x="0" y="1075866"/>
        <a:ext cx="6714744" cy="1075866"/>
      </dsp:txXfrm>
    </dsp:sp>
    <dsp:sp modelId="{9D9CEEDE-EFEF-49F7-8FC9-EC9DFD9B2B61}">
      <dsp:nvSpPr>
        <dsp:cNvPr id="0" name=""/>
        <dsp:cNvSpPr/>
      </dsp:nvSpPr>
      <dsp:spPr>
        <a:xfrm>
          <a:off x="0" y="2151732"/>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A5381-B582-44C7-8D6C-2DBF47914E6C}">
      <dsp:nvSpPr>
        <dsp:cNvPr id="0" name=""/>
        <dsp:cNvSpPr/>
      </dsp:nvSpPr>
      <dsp:spPr>
        <a:xfrm>
          <a:off x="0" y="2151732"/>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Lack of understanding and use of ephemeral sessions to avoid feeding sensitive data into prompts, as well as be aware of retention policies.</a:t>
          </a:r>
        </a:p>
      </dsp:txBody>
      <dsp:txXfrm>
        <a:off x="0" y="2151732"/>
        <a:ext cx="6714744" cy="1075866"/>
      </dsp:txXfrm>
    </dsp:sp>
    <dsp:sp modelId="{7AC3BC66-D0EE-4E04-A0F2-5E6E0EA94ACF}">
      <dsp:nvSpPr>
        <dsp:cNvPr id="0" name=""/>
        <dsp:cNvSpPr/>
      </dsp:nvSpPr>
      <dsp:spPr>
        <a:xfrm>
          <a:off x="0" y="3227598"/>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907BA4-8730-4BDD-B91C-C55E30AB3DBD}">
      <dsp:nvSpPr>
        <dsp:cNvPr id="0" name=""/>
        <dsp:cNvSpPr/>
      </dsp:nvSpPr>
      <dsp:spPr>
        <a:xfrm>
          <a:off x="0" y="3227598"/>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Code risks around Python and SQL</a:t>
          </a:r>
        </a:p>
      </dsp:txBody>
      <dsp:txXfrm>
        <a:off x="0" y="3227598"/>
        <a:ext cx="6714744" cy="1075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3165E-29A0-4A2D-B5C7-30591E00F091}">
      <dsp:nvSpPr>
        <dsp:cNvPr id="0" name=""/>
        <dsp:cNvSpPr/>
      </dsp:nvSpPr>
      <dsp:spPr>
        <a:xfrm>
          <a:off x="0" y="345"/>
          <a:ext cx="8959892" cy="8079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C8199-D4F7-4C6B-AA7D-12A8B430DBD9}">
      <dsp:nvSpPr>
        <dsp:cNvPr id="0" name=""/>
        <dsp:cNvSpPr/>
      </dsp:nvSpPr>
      <dsp:spPr>
        <a:xfrm>
          <a:off x="244407" y="182135"/>
          <a:ext cx="444376" cy="444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D18AD-1C59-4E44-93B5-D635E6BFA62E}">
      <dsp:nvSpPr>
        <dsp:cNvPr id="0" name=""/>
        <dsp:cNvSpPr/>
      </dsp:nvSpPr>
      <dsp:spPr>
        <a:xfrm>
          <a:off x="933191" y="345"/>
          <a:ext cx="8026700" cy="807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09" tIns="85509" rIns="85509" bIns="85509" numCol="1" spcCol="1270" anchor="ctr" anchorCtr="0">
          <a:noAutofit/>
        </a:bodyPr>
        <a:lstStyle/>
        <a:p>
          <a:pPr marL="0" lvl="0" indent="0" algn="l" defTabSz="889000">
            <a:lnSpc>
              <a:spcPct val="100000"/>
            </a:lnSpc>
            <a:spcBef>
              <a:spcPct val="0"/>
            </a:spcBef>
            <a:spcAft>
              <a:spcPct val="35000"/>
            </a:spcAft>
            <a:buNone/>
          </a:pPr>
          <a:r>
            <a:rPr lang="en-US" sz="2000" kern="1200"/>
            <a:t>Define clear </a:t>
          </a:r>
          <a:r>
            <a:rPr lang="en-US" sz="2000" b="1" kern="1200"/>
            <a:t>AI usage policies </a:t>
          </a:r>
          <a:r>
            <a:rPr lang="en-US" sz="2000" kern="1200"/>
            <a:t>that outline which AI tools are approved and how they can be used.</a:t>
          </a:r>
        </a:p>
      </dsp:txBody>
      <dsp:txXfrm>
        <a:off x="933191" y="345"/>
        <a:ext cx="8026700" cy="807957"/>
      </dsp:txXfrm>
    </dsp:sp>
    <dsp:sp modelId="{5C156338-86CE-4CB8-9622-FAC8044FB4EA}">
      <dsp:nvSpPr>
        <dsp:cNvPr id="0" name=""/>
        <dsp:cNvSpPr/>
      </dsp:nvSpPr>
      <dsp:spPr>
        <a:xfrm>
          <a:off x="0" y="1010292"/>
          <a:ext cx="8959892" cy="8079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DCFE6-37C5-44B9-BF5B-6C46B1337EB2}">
      <dsp:nvSpPr>
        <dsp:cNvPr id="0" name=""/>
        <dsp:cNvSpPr/>
      </dsp:nvSpPr>
      <dsp:spPr>
        <a:xfrm>
          <a:off x="244407" y="1192083"/>
          <a:ext cx="444376" cy="444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68FC3-E004-4615-80FE-277FF1BFBDE7}">
      <dsp:nvSpPr>
        <dsp:cNvPr id="0" name=""/>
        <dsp:cNvSpPr/>
      </dsp:nvSpPr>
      <dsp:spPr>
        <a:xfrm>
          <a:off x="933191" y="1010292"/>
          <a:ext cx="8026700" cy="807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09" tIns="85509" rIns="85509" bIns="85509" numCol="1" spcCol="1270" anchor="ctr" anchorCtr="0">
          <a:noAutofit/>
        </a:bodyPr>
        <a:lstStyle/>
        <a:p>
          <a:pPr marL="0" lvl="0" indent="0" algn="l" defTabSz="889000">
            <a:lnSpc>
              <a:spcPct val="100000"/>
            </a:lnSpc>
            <a:spcBef>
              <a:spcPct val="0"/>
            </a:spcBef>
            <a:spcAft>
              <a:spcPct val="35000"/>
            </a:spcAft>
            <a:buNone/>
          </a:pPr>
          <a:r>
            <a:rPr lang="en-US" sz="2000" kern="1200"/>
            <a:t>Require an </a:t>
          </a:r>
          <a:r>
            <a:rPr lang="en-US" sz="2000" b="1" kern="1200"/>
            <a:t>approval process </a:t>
          </a:r>
          <a:r>
            <a:rPr lang="en-US" sz="2000" kern="1200"/>
            <a:t>for ANY AI tool before employees can deploy them or use even open-source ones.</a:t>
          </a:r>
        </a:p>
      </dsp:txBody>
      <dsp:txXfrm>
        <a:off x="933191" y="1010292"/>
        <a:ext cx="8026700" cy="807957"/>
      </dsp:txXfrm>
    </dsp:sp>
    <dsp:sp modelId="{5ED122E8-AF4E-4133-97AD-DDB8F58A23D4}">
      <dsp:nvSpPr>
        <dsp:cNvPr id="0" name=""/>
        <dsp:cNvSpPr/>
      </dsp:nvSpPr>
      <dsp:spPr>
        <a:xfrm>
          <a:off x="0" y="2020239"/>
          <a:ext cx="8959892" cy="8079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3F69-4DA8-4054-AE4A-54765688B75C}">
      <dsp:nvSpPr>
        <dsp:cNvPr id="0" name=""/>
        <dsp:cNvSpPr/>
      </dsp:nvSpPr>
      <dsp:spPr>
        <a:xfrm>
          <a:off x="244407" y="2202030"/>
          <a:ext cx="444376" cy="444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6C86-9CD8-40CC-AA61-B4448A0B00B6}">
      <dsp:nvSpPr>
        <dsp:cNvPr id="0" name=""/>
        <dsp:cNvSpPr/>
      </dsp:nvSpPr>
      <dsp:spPr>
        <a:xfrm>
          <a:off x="933191" y="2020239"/>
          <a:ext cx="8026700" cy="807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09" tIns="85509" rIns="85509" bIns="85509" numCol="1" spcCol="1270" anchor="ctr" anchorCtr="0">
          <a:noAutofit/>
        </a:bodyPr>
        <a:lstStyle/>
        <a:p>
          <a:pPr marL="0" lvl="0" indent="0" algn="l" defTabSz="889000">
            <a:lnSpc>
              <a:spcPct val="100000"/>
            </a:lnSpc>
            <a:spcBef>
              <a:spcPct val="0"/>
            </a:spcBef>
            <a:spcAft>
              <a:spcPct val="35000"/>
            </a:spcAft>
            <a:buNone/>
          </a:pPr>
          <a:r>
            <a:rPr lang="en-US" sz="2000" kern="1200"/>
            <a:t>Implement a </a:t>
          </a:r>
          <a:r>
            <a:rPr lang="en-US" sz="2000" b="1" kern="1200"/>
            <a:t>Responsible AI framework </a:t>
          </a:r>
          <a:r>
            <a:rPr lang="en-US" sz="2000" kern="1200"/>
            <a:t>to ensure ethical and compliant AI usage.</a:t>
          </a:r>
        </a:p>
      </dsp:txBody>
      <dsp:txXfrm>
        <a:off x="933191" y="2020239"/>
        <a:ext cx="8026700" cy="8079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E7560-B323-4705-8867-869E9E6F581C}">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a:t>Conduct regular training, (yes, more training!) on the risks of shadow AI.</a:t>
          </a:r>
        </a:p>
      </dsp:txBody>
      <dsp:txXfrm>
        <a:off x="0" y="1653508"/>
        <a:ext cx="3286125" cy="2610802"/>
      </dsp:txXfrm>
    </dsp:sp>
    <dsp:sp modelId="{8D6C0C7B-E6C6-4542-81C0-BD180905C79D}">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25616B85-DE7D-48E2-BF7D-A9EBE79D8CC9}">
      <dsp:nvSpPr>
        <dsp:cNvPr id="0" name=""/>
        <dsp:cNvSpPr/>
      </dsp:nvSpPr>
      <dsp:spPr>
        <a:xfrm>
          <a:off x="0" y="4351266"/>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82500-3B78-403E-9708-B6CA4DFE885C}">
      <dsp:nvSpPr>
        <dsp:cNvPr id="0" name=""/>
        <dsp:cNvSpPr/>
      </dsp:nvSpPr>
      <dsp:spPr>
        <a:xfrm>
          <a:off x="3614737" y="0"/>
          <a:ext cx="3286125" cy="4351338"/>
        </a:xfrm>
        <a:prstGeom prst="rect">
          <a:avLst/>
        </a:prstGeom>
        <a:solidFill>
          <a:schemeClr val="accent5">
            <a:lumMod val="20000"/>
            <a:lumOff val="80000"/>
            <a:alpha val="9000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a:t>Have compliance violations and data security risk assessments.</a:t>
          </a:r>
        </a:p>
      </dsp:txBody>
      <dsp:txXfrm>
        <a:off x="3614737" y="1653508"/>
        <a:ext cx="3286125" cy="2610802"/>
      </dsp:txXfrm>
    </dsp:sp>
    <dsp:sp modelId="{EA51AABE-D7CF-4C9B-A2B1-6335373A7DA7}">
      <dsp:nvSpPr>
        <dsp:cNvPr id="0" name=""/>
        <dsp:cNvSpPr/>
      </dsp:nvSpPr>
      <dsp:spPr>
        <a:xfrm>
          <a:off x="4605099" y="435133"/>
          <a:ext cx="1305401" cy="1305401"/>
        </a:xfrm>
        <a:prstGeom prst="ellipse">
          <a:avLst/>
        </a:prstGeom>
        <a:solidFill>
          <a:schemeClr val="accent5">
            <a:lumMod val="7500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95883C8B-87F1-458E-8559-8B83407A7EE1}">
      <dsp:nvSpPr>
        <dsp:cNvPr id="0" name=""/>
        <dsp:cNvSpPr/>
      </dsp:nvSpPr>
      <dsp:spPr>
        <a:xfrm>
          <a:off x="3614737" y="4351266"/>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D60E6-1D6B-4E41-9B30-F17BE1AB6A65}">
      <dsp:nvSpPr>
        <dsp:cNvPr id="0" name=""/>
        <dsp:cNvSpPr/>
      </dsp:nvSpPr>
      <dsp:spPr>
        <a:xfrm>
          <a:off x="7229475" y="0"/>
          <a:ext cx="3286125" cy="4351338"/>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a:t>Promote the use of only approved AI tools and provide guidance for safe AI experimentation.</a:t>
          </a:r>
        </a:p>
      </dsp:txBody>
      <dsp:txXfrm>
        <a:off x="7229475" y="1653508"/>
        <a:ext cx="3286125" cy="2610802"/>
      </dsp:txXfrm>
    </dsp:sp>
    <dsp:sp modelId="{19CD391B-A7CD-4B5A-87EE-6E5BBDA741B9}">
      <dsp:nvSpPr>
        <dsp:cNvPr id="0" name=""/>
        <dsp:cNvSpPr/>
      </dsp:nvSpPr>
      <dsp:spPr>
        <a:xfrm>
          <a:off x="8219836" y="435133"/>
          <a:ext cx="1305401" cy="130540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92A0F8C1-80B0-4A97-83A6-7314E16AFDC9}">
      <dsp:nvSpPr>
        <dsp:cNvPr id="0" name=""/>
        <dsp:cNvSpPr/>
      </dsp:nvSpPr>
      <dsp:spPr>
        <a:xfrm>
          <a:off x="7229475" y="4351266"/>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273AE-1381-499F-8081-E985022F48B3}">
      <dsp:nvSpPr>
        <dsp:cNvPr id="0" name=""/>
        <dsp:cNvSpPr/>
      </dsp:nvSpPr>
      <dsp:spPr>
        <a:xfrm>
          <a:off x="0" y="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D1F6C-C655-4038-880D-B2DFFD49995C}">
      <dsp:nvSpPr>
        <dsp:cNvPr id="0" name=""/>
        <dsp:cNvSpPr/>
      </dsp:nvSpPr>
      <dsp:spPr>
        <a:xfrm>
          <a:off x="0" y="0"/>
          <a:ext cx="6291714" cy="2765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defRPr cap="all"/>
          </a:pPr>
          <a:r>
            <a:rPr lang="en-US" sz="3500" kern="1200"/>
            <a:t>Along with shadow IT detection solutions, like Palo Alto Cortex Xpanse or MS Defender)</a:t>
          </a:r>
        </a:p>
      </dsp:txBody>
      <dsp:txXfrm>
        <a:off x="0" y="0"/>
        <a:ext cx="6291714" cy="2765367"/>
      </dsp:txXfrm>
    </dsp:sp>
    <dsp:sp modelId="{5CC809BB-371F-4E2B-B786-070B8E91D8F4}">
      <dsp:nvSpPr>
        <dsp:cNvPr id="0" name=""/>
        <dsp:cNvSpPr/>
      </dsp:nvSpPr>
      <dsp:spPr>
        <a:xfrm>
          <a:off x="0" y="2765367"/>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F037D9-5C4A-49C1-82B6-A423ADDE0A45}">
      <dsp:nvSpPr>
        <dsp:cNvPr id="0" name=""/>
        <dsp:cNvSpPr/>
      </dsp:nvSpPr>
      <dsp:spPr>
        <a:xfrm>
          <a:off x="0" y="2765367"/>
          <a:ext cx="6291714" cy="2765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defRPr cap="all"/>
          </a:pPr>
          <a:r>
            <a:rPr lang="en-US" sz="3500" kern="1200"/>
            <a:t>Implement cloud security posture management(CSPM) to track AI tools from cloud vendors, too.</a:t>
          </a:r>
        </a:p>
      </dsp:txBody>
      <dsp:txXfrm>
        <a:off x="0" y="2765367"/>
        <a:ext cx="6291714" cy="27653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02C86-AC0E-4F0A-8CDF-3EA437F280DD}"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8BE30-9359-4282-B5A7-1008A31E06FA}" type="slidenum">
              <a:rPr lang="en-US" smtClean="0"/>
              <a:t>‹#›</a:t>
            </a:fld>
            <a:endParaRPr lang="en-US"/>
          </a:p>
        </p:txBody>
      </p:sp>
    </p:spTree>
    <p:extLst>
      <p:ext uri="{BB962C8B-B14F-4D97-AF65-F5344CB8AC3E}">
        <p14:creationId xmlns:p14="http://schemas.microsoft.com/office/powerpoint/2010/main" val="150024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Augmented Generation is a process that enhances LLM output by retrieving and incorporating relevant information from external sources before generating a response.</a:t>
            </a:r>
          </a:p>
          <a:p>
            <a:endParaRPr lang="en-US" dirty="0"/>
          </a:p>
          <a:p>
            <a:r>
              <a:rPr lang="en-US" dirty="0"/>
              <a:t>Where Agentic RAG combines RAG with AI agents to make autonomous decisions.  They’re more flexible, create adaptable workloads with integrated tools such as APIs, databases and external functions and products.</a:t>
            </a:r>
          </a:p>
          <a:p>
            <a:endParaRPr lang="en-US" dirty="0"/>
          </a:p>
        </p:txBody>
      </p:sp>
      <p:sp>
        <p:nvSpPr>
          <p:cNvPr id="4" name="Slide Number Placeholder 3"/>
          <p:cNvSpPr>
            <a:spLocks noGrp="1"/>
          </p:cNvSpPr>
          <p:nvPr>
            <p:ph type="sldNum" sz="quarter" idx="5"/>
          </p:nvPr>
        </p:nvSpPr>
        <p:spPr/>
        <p:txBody>
          <a:bodyPr/>
          <a:lstStyle/>
          <a:p>
            <a:fld id="{8C08BE30-9359-4282-B5A7-1008A31E06FA}" type="slidenum">
              <a:rPr lang="en-US" smtClean="0"/>
              <a:t>2</a:t>
            </a:fld>
            <a:endParaRPr lang="en-US"/>
          </a:p>
        </p:txBody>
      </p:sp>
    </p:spTree>
    <p:extLst>
      <p:ext uri="{BB962C8B-B14F-4D97-AF65-F5344CB8AC3E}">
        <p14:creationId xmlns:p14="http://schemas.microsoft.com/office/powerpoint/2010/main" val="163341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08BE30-9359-4282-B5A7-1008A31E06FA}" type="slidenum">
              <a:rPr lang="en-US" smtClean="0"/>
              <a:t>7</a:t>
            </a:fld>
            <a:endParaRPr lang="en-US"/>
          </a:p>
        </p:txBody>
      </p:sp>
    </p:spTree>
    <p:extLst>
      <p:ext uri="{BB962C8B-B14F-4D97-AF65-F5344CB8AC3E}">
        <p14:creationId xmlns:p14="http://schemas.microsoft.com/office/powerpoint/2010/main" val="352217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brought in to advise on clean up and elimination of threat.</a:t>
            </a:r>
          </a:p>
          <a:p>
            <a:r>
              <a:rPr lang="en-US" dirty="0"/>
              <a:t>Had to explain that once the data was exposed, there was no way to remove it from public AI</a:t>
            </a:r>
          </a:p>
        </p:txBody>
      </p:sp>
      <p:sp>
        <p:nvSpPr>
          <p:cNvPr id="4" name="Slide Number Placeholder 3"/>
          <p:cNvSpPr>
            <a:spLocks noGrp="1"/>
          </p:cNvSpPr>
          <p:nvPr>
            <p:ph type="sldNum" sz="quarter" idx="5"/>
          </p:nvPr>
        </p:nvSpPr>
        <p:spPr/>
        <p:txBody>
          <a:bodyPr/>
          <a:lstStyle/>
          <a:p>
            <a:fld id="{8C08BE30-9359-4282-B5A7-1008A31E06FA}" type="slidenum">
              <a:rPr lang="en-US" smtClean="0"/>
              <a:t>9</a:t>
            </a:fld>
            <a:endParaRPr lang="en-US"/>
          </a:p>
        </p:txBody>
      </p:sp>
    </p:spTree>
    <p:extLst>
      <p:ext uri="{BB962C8B-B14F-4D97-AF65-F5344CB8AC3E}">
        <p14:creationId xmlns:p14="http://schemas.microsoft.com/office/powerpoint/2010/main" val="3467477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laws to be aware of:</a:t>
            </a:r>
          </a:p>
          <a:p>
            <a:r>
              <a:rPr lang="en-US" dirty="0"/>
              <a:t>Federal Aviation Administration Reauthorization Act which requires  review of all AI in aviation.</a:t>
            </a:r>
          </a:p>
          <a:p>
            <a:r>
              <a:rPr lang="en-US" dirty="0"/>
              <a:t>National Defense Authorization ACT as of 2019, which appointed a coordinator to oversee all AI activities involving defense contracts.</a:t>
            </a:r>
          </a:p>
          <a:p>
            <a:endParaRPr lang="en-US" dirty="0"/>
          </a:p>
          <a:p>
            <a:r>
              <a:rPr lang="en-US" dirty="0"/>
              <a:t>The NAIIA focused on expanding AI research and dev.  It’s supposed to oversee and implement the US National AI strategy, but many concern that political and financial interests have overtaken the committee.</a:t>
            </a:r>
          </a:p>
          <a:p>
            <a:endParaRPr lang="en-US" dirty="0"/>
          </a:p>
          <a:p>
            <a:r>
              <a:rPr lang="en-US" dirty="0"/>
              <a:t>Various state legislation, including Colorado, California, Connecticut and Texas.  Over 85 bills are currently being reviewed.</a:t>
            </a:r>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36172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data breach, per say, but an unintentional data exposure using AI tools such as OpenAI, Claude Sonnet, etc.  Most tools offer SQL capabilities, which can lead to SQL injection risk, too.</a:t>
            </a:r>
          </a:p>
        </p:txBody>
      </p:sp>
      <p:sp>
        <p:nvSpPr>
          <p:cNvPr id="4" name="Slide Number Placeholder 3"/>
          <p:cNvSpPr>
            <a:spLocks noGrp="1"/>
          </p:cNvSpPr>
          <p:nvPr>
            <p:ph type="sldNum" sz="quarter" idx="5"/>
          </p:nvPr>
        </p:nvSpPr>
        <p:spPr/>
        <p:txBody>
          <a:bodyPr/>
          <a:lstStyle/>
          <a:p>
            <a:fld id="{8C08BE30-9359-4282-B5A7-1008A31E06FA}" type="slidenum">
              <a:rPr lang="en-US" smtClean="0"/>
              <a:t>34</a:t>
            </a:fld>
            <a:endParaRPr lang="en-US"/>
          </a:p>
        </p:txBody>
      </p:sp>
    </p:spTree>
    <p:extLst>
      <p:ext uri="{BB962C8B-B14F-4D97-AF65-F5344CB8AC3E}">
        <p14:creationId xmlns:p14="http://schemas.microsoft.com/office/powerpoint/2010/main" val="150519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EE65-EA01-31C9-4DD2-567ECCFE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418B42-D8D3-1573-80EC-7329FF16C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FF319-CEEA-5C90-15AD-89CA9E4CEF5A}"/>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CED17EF0-B869-96A7-DEA6-FDC9BFC64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7AF42-BDBE-1D12-D0C6-BE17FED33583}"/>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37791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C317-18FD-0889-900B-C0AC544C1C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DCB13B-8C46-4785-AC6F-6CA2484A2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5068A-08F3-9DB4-1948-BF3D18285F03}"/>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AB6B9448-3066-ECF0-A530-7F2334755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921B5-65A1-8AC7-B960-558023834E37}"/>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238462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A643D-6F5A-FE05-D02D-BF9CA21A45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C0E9C-69D8-E13E-2833-531819D02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87AEF-80FC-EDA2-E6DD-17ADDAA6AA73}"/>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6E7568B1-A0F2-6E24-ABEE-DB7C7BC99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E9708-CA02-9E0E-CA93-E206BABEBAEC}"/>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3046036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Picture Placeholder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4103920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22975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4530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47D4-D9EC-4B35-8B3B-E040941BA9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8160E-6DDC-2A88-68BF-51D06C55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59847-CC58-F729-36E9-C29972BA1851}"/>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8BA2E8C5-7850-DC8B-C4C1-803CC31CD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8FB47-6C4B-39DE-478F-44EA7E6B4AA9}"/>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313443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755B-07DB-C91F-E37D-54D355172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850538-D656-A669-2772-45AB5C0776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E2C3-A30E-D393-C2E5-4D87D304788E}"/>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51999309-2B48-4FC8-7533-8D1A5EBA2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BAB84-24CE-6974-8CEF-29EE0CA50BE7}"/>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597627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3961-29B5-752D-D5D4-D728D2903F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1CCE5-F83A-E556-B478-E7B71A78D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DE27E-7A7F-EB3B-60BB-52E4F1206C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B1207-921A-C254-1B15-3F76A1DEDF90}"/>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6" name="Footer Placeholder 5">
            <a:extLst>
              <a:ext uri="{FF2B5EF4-FFF2-40B4-BE49-F238E27FC236}">
                <a16:creationId xmlns:a16="http://schemas.microsoft.com/office/drawing/2014/main" id="{22317036-1938-68EB-0991-2C325FFE3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8358F-7378-115A-490F-DE299F9BFCF5}"/>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44289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711-EA23-138B-9346-D80E19F20D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AB0E53-0FDA-C6AB-379D-72501B7856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DE213-461F-A180-37F4-409302EA30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03BDF3-1B75-E365-C45C-E365B1649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B2C60-9287-EBB5-6BF5-C911107166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12A1EE-2603-163A-4134-D4AF69138CBF}"/>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8" name="Footer Placeholder 7">
            <a:extLst>
              <a:ext uri="{FF2B5EF4-FFF2-40B4-BE49-F238E27FC236}">
                <a16:creationId xmlns:a16="http://schemas.microsoft.com/office/drawing/2014/main" id="{287BFBC1-195C-8840-8986-10E95A1042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C09161-47E4-9885-2644-0B0173307CB2}"/>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208573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DAE1-CB73-EC0F-06A3-D1B1827329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56F039-0615-AF43-D917-21D8A481A3B7}"/>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4" name="Footer Placeholder 3">
            <a:extLst>
              <a:ext uri="{FF2B5EF4-FFF2-40B4-BE49-F238E27FC236}">
                <a16:creationId xmlns:a16="http://schemas.microsoft.com/office/drawing/2014/main" id="{8DC52D02-2FFF-63C8-9A61-3D578890B1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FF51-2C6D-5F02-3AB1-2C0B494CE7BC}"/>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406022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BB490-F6AE-3F5A-5999-7F4C06E11832}"/>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3" name="Footer Placeholder 2">
            <a:extLst>
              <a:ext uri="{FF2B5EF4-FFF2-40B4-BE49-F238E27FC236}">
                <a16:creationId xmlns:a16="http://schemas.microsoft.com/office/drawing/2014/main" id="{82ADAA0D-7F9C-E8C5-B4C2-D4C70EBD04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1547F-A368-AF54-E386-1E99C14B85DF}"/>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193597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03EC-4A26-C053-6E08-285E350DF7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A87F37-688B-CF54-F0F9-E4C291875E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272E1-8E1E-A202-1D72-2D00ADD1F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2F5B78-A042-9AC1-C604-4C332489F621}"/>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6" name="Footer Placeholder 5">
            <a:extLst>
              <a:ext uri="{FF2B5EF4-FFF2-40B4-BE49-F238E27FC236}">
                <a16:creationId xmlns:a16="http://schemas.microsoft.com/office/drawing/2014/main" id="{8B5CCA86-F35B-C2C2-7C4F-A3E85ECEE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0D635-9FDE-ADD7-A980-E6F6FA4816DE}"/>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401550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1E32-E017-CDFF-EAA4-147FB9D37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F7B91D-F63F-10B9-E040-4931C9F2C8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A05F59-C29B-D6B0-8A06-A6647663B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DF9DF-E125-65A4-F488-CDBA72994071}"/>
              </a:ext>
            </a:extLst>
          </p:cNvPr>
          <p:cNvSpPr>
            <a:spLocks noGrp="1"/>
          </p:cNvSpPr>
          <p:nvPr>
            <p:ph type="dt" sz="half" idx="10"/>
          </p:nvPr>
        </p:nvSpPr>
        <p:spPr/>
        <p:txBody>
          <a:bodyPr/>
          <a:lstStyle/>
          <a:p>
            <a:fld id="{4DBBE4A6-DEF1-4030-80F7-C57B4D8F00D3}" type="datetimeFigureOut">
              <a:rPr lang="en-US" smtClean="0"/>
              <a:t>4/7/2025</a:t>
            </a:fld>
            <a:endParaRPr lang="en-US"/>
          </a:p>
        </p:txBody>
      </p:sp>
      <p:sp>
        <p:nvSpPr>
          <p:cNvPr id="6" name="Footer Placeholder 5">
            <a:extLst>
              <a:ext uri="{FF2B5EF4-FFF2-40B4-BE49-F238E27FC236}">
                <a16:creationId xmlns:a16="http://schemas.microsoft.com/office/drawing/2014/main" id="{3C73F17D-ED5D-604B-30F7-AE57A6A2A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D62AA-BDAB-C17E-868C-E3CD73270F53}"/>
              </a:ext>
            </a:extLst>
          </p:cNvPr>
          <p:cNvSpPr>
            <a:spLocks noGrp="1"/>
          </p:cNvSpPr>
          <p:nvPr>
            <p:ph type="sldNum" sz="quarter" idx="12"/>
          </p:nvPr>
        </p:nvSpPr>
        <p:spPr/>
        <p:txBody>
          <a:bodyPr/>
          <a:lstStyle/>
          <a:p>
            <a:fld id="{1EB6AF9A-962E-4963-8AC4-383642A11B36}" type="slidenum">
              <a:rPr lang="en-US" smtClean="0"/>
              <a:t>‹#›</a:t>
            </a:fld>
            <a:endParaRPr lang="en-US"/>
          </a:p>
        </p:txBody>
      </p:sp>
    </p:spTree>
    <p:extLst>
      <p:ext uri="{BB962C8B-B14F-4D97-AF65-F5344CB8AC3E}">
        <p14:creationId xmlns:p14="http://schemas.microsoft.com/office/powerpoint/2010/main" val="3196450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D5A7F1-D5CF-57CB-9627-EA54FC954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7218A4-C848-A71A-77CA-0928B73F8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D5EBA-48FE-0347-A985-3BF2F9429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BBE4A6-DEF1-4030-80F7-C57B4D8F00D3}" type="datetimeFigureOut">
              <a:rPr lang="en-US" smtClean="0"/>
              <a:t>4/7/2025</a:t>
            </a:fld>
            <a:endParaRPr lang="en-US"/>
          </a:p>
        </p:txBody>
      </p:sp>
      <p:sp>
        <p:nvSpPr>
          <p:cNvPr id="5" name="Footer Placeholder 4">
            <a:extLst>
              <a:ext uri="{FF2B5EF4-FFF2-40B4-BE49-F238E27FC236}">
                <a16:creationId xmlns:a16="http://schemas.microsoft.com/office/drawing/2014/main" id="{3B780797-7D74-ADBE-2B8A-5459DD9FD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2E8B10-E548-D6F8-5E47-E313B09BED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B6AF9A-962E-4963-8AC4-383642A11B36}" type="slidenum">
              <a:rPr lang="en-US" smtClean="0"/>
              <a:t>‹#›</a:t>
            </a:fld>
            <a:endParaRPr lang="en-US"/>
          </a:p>
        </p:txBody>
      </p:sp>
    </p:spTree>
    <p:extLst>
      <p:ext uri="{BB962C8B-B14F-4D97-AF65-F5344CB8AC3E}">
        <p14:creationId xmlns:p14="http://schemas.microsoft.com/office/powerpoint/2010/main" val="1968190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www.harmonic.security/resources/from-payrolls-to-patents-the-spectrum-of-data-leaked-into-genai" TargetMode="Externa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ngress.gov/bill/116th-congress/house-bill/6216"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chart" Target="../charts/chart2.xml"/><Relationship Id="rId5" Type="http://schemas.openxmlformats.org/officeDocument/2006/relationships/hyperlink" Target="https://www.congress.gov/bill/117th-congress/senate-bill/1353/text" TargetMode="External"/><Relationship Id="rId4" Type="http://schemas.openxmlformats.org/officeDocument/2006/relationships/hyperlink" Target="https://www.congress.gov/bill/116th-congress/house-bill/2575"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svg"/><Relationship Id="rId11"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dbakevlar.com/" TargetMode="External"/><Relationship Id="rId9"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6AE8750-4955-D30E-F4BB-6C083B644E10}"/>
              </a:ext>
            </a:extLst>
          </p:cNvPr>
          <p:cNvSpPr>
            <a:spLocks noGrp="1"/>
          </p:cNvSpPr>
          <p:nvPr>
            <p:ph type="ctrTitle"/>
          </p:nvPr>
        </p:nvSpPr>
        <p:spPr>
          <a:xfrm>
            <a:off x="1301261" y="590062"/>
            <a:ext cx="5409655" cy="2838938"/>
          </a:xfrm>
        </p:spPr>
        <p:txBody>
          <a:bodyPr>
            <a:normAutofit/>
          </a:bodyPr>
          <a:lstStyle/>
          <a:p>
            <a:pPr algn="l"/>
            <a:r>
              <a:rPr lang="en-US" sz="4800">
                <a:solidFill>
                  <a:srgbClr val="FFFFFF"/>
                </a:solidFill>
              </a:rPr>
              <a:t>The Battle for Data Protection in AI and Data Analytics in Today’s World</a:t>
            </a:r>
          </a:p>
        </p:txBody>
      </p:sp>
      <p:sp>
        <p:nvSpPr>
          <p:cNvPr id="3" name="Subtitle 2">
            <a:extLst>
              <a:ext uri="{FF2B5EF4-FFF2-40B4-BE49-F238E27FC236}">
                <a16:creationId xmlns:a16="http://schemas.microsoft.com/office/drawing/2014/main" id="{184E7A5B-8EC9-E19F-99D4-15D8CBD557B4}"/>
              </a:ext>
            </a:extLst>
          </p:cNvPr>
          <p:cNvSpPr>
            <a:spLocks noGrp="1"/>
          </p:cNvSpPr>
          <p:nvPr>
            <p:ph type="subTitle" idx="1"/>
          </p:nvPr>
        </p:nvSpPr>
        <p:spPr>
          <a:xfrm>
            <a:off x="5642044" y="4698614"/>
            <a:ext cx="5088650" cy="1198120"/>
          </a:xfrm>
        </p:spPr>
        <p:txBody>
          <a:bodyPr>
            <a:normAutofit/>
          </a:bodyPr>
          <a:lstStyle/>
          <a:p>
            <a:pPr algn="r"/>
            <a:r>
              <a:rPr lang="en-US" sz="2000">
                <a:solidFill>
                  <a:srgbClr val="FFFFFF"/>
                </a:solidFill>
              </a:rPr>
              <a:t>Kellyn Gorman</a:t>
            </a:r>
          </a:p>
          <a:p>
            <a:pPr algn="r"/>
            <a:r>
              <a:rPr lang="en-US" sz="2000">
                <a:solidFill>
                  <a:srgbClr val="FFFFFF"/>
                </a:solidFill>
              </a:rPr>
              <a:t>Engineer and Advocate, Redgate</a:t>
            </a:r>
          </a:p>
        </p:txBody>
      </p:sp>
      <p:sp>
        <p:nvSpPr>
          <p:cNvPr id="2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2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A13E-9B49-293C-E5E1-9EEC26AB1DE5}"/>
              </a:ext>
            </a:extLst>
          </p:cNvPr>
          <p:cNvSpPr>
            <a:spLocks noGrp="1"/>
          </p:cNvSpPr>
          <p:nvPr>
            <p:ph type="title"/>
          </p:nvPr>
        </p:nvSpPr>
        <p:spPr/>
        <p:txBody>
          <a:bodyPr/>
          <a:lstStyle/>
          <a:p>
            <a:r>
              <a:rPr lang="en-US" dirty="0"/>
              <a:t>It’s a Rare Occurrence, RIGHT??</a:t>
            </a:r>
          </a:p>
        </p:txBody>
      </p:sp>
      <p:graphicFrame>
        <p:nvGraphicFramePr>
          <p:cNvPr id="7" name="Content Placeholder 2">
            <a:extLst>
              <a:ext uri="{FF2B5EF4-FFF2-40B4-BE49-F238E27FC236}">
                <a16:creationId xmlns:a16="http://schemas.microsoft.com/office/drawing/2014/main" id="{650F28F6-16D5-7595-AC8B-AA9D9CB2AC17}"/>
              </a:ext>
            </a:extLst>
          </p:cNvPr>
          <p:cNvGraphicFramePr>
            <a:graphicFrameLocks noGrp="1"/>
          </p:cNvGraphicFramePr>
          <p:nvPr>
            <p:ph idx="1"/>
            <p:extLst>
              <p:ext uri="{D42A27DB-BD31-4B8C-83A1-F6EECF244321}">
                <p14:modId xmlns:p14="http://schemas.microsoft.com/office/powerpoint/2010/main" val="38475683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D070C42-73B8-0A97-BD6A-47A2723A408D}"/>
              </a:ext>
            </a:extLst>
          </p:cNvPr>
          <p:cNvSpPr txBox="1"/>
          <p:nvPr/>
        </p:nvSpPr>
        <p:spPr>
          <a:xfrm>
            <a:off x="5461254" y="6176963"/>
            <a:ext cx="6094476" cy="646331"/>
          </a:xfrm>
          <a:prstGeom prst="rect">
            <a:avLst/>
          </a:prstGeom>
          <a:noFill/>
        </p:spPr>
        <p:txBody>
          <a:bodyPr wrap="square">
            <a:spAutoFit/>
          </a:bodyPr>
          <a:lstStyle/>
          <a:p>
            <a:r>
              <a:rPr lang="en-US" sz="1200" dirty="0">
                <a:hlinkClick r:id="rId7"/>
              </a:rPr>
              <a:t>https://www.harmonic.security/resources/from-payrolls-to-patents-the-spectrum-of-data-leaked-into-genai</a:t>
            </a:r>
            <a:endParaRPr lang="en-US" sz="1200" dirty="0"/>
          </a:p>
          <a:p>
            <a:endParaRPr lang="en-US" sz="1200" dirty="0"/>
          </a:p>
        </p:txBody>
      </p:sp>
    </p:spTree>
    <p:extLst>
      <p:ext uri="{BB962C8B-B14F-4D97-AF65-F5344CB8AC3E}">
        <p14:creationId xmlns:p14="http://schemas.microsoft.com/office/powerpoint/2010/main" val="331847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AAB6-0ED9-D63E-2127-4EE8B9171D68}"/>
              </a:ext>
            </a:extLst>
          </p:cNvPr>
          <p:cNvSpPr>
            <a:spLocks noGrp="1"/>
          </p:cNvSpPr>
          <p:nvPr>
            <p:ph type="title"/>
          </p:nvPr>
        </p:nvSpPr>
        <p:spPr/>
        <p:txBody>
          <a:bodyPr/>
          <a:lstStyle/>
          <a:p>
            <a:r>
              <a:rPr lang="en-US" dirty="0"/>
              <a:t>ChatGPT on its Own</a:t>
            </a:r>
          </a:p>
        </p:txBody>
      </p:sp>
      <p:graphicFrame>
        <p:nvGraphicFramePr>
          <p:cNvPr id="6" name="Content Placeholder 5">
            <a:extLst>
              <a:ext uri="{FF2B5EF4-FFF2-40B4-BE49-F238E27FC236}">
                <a16:creationId xmlns:a16="http://schemas.microsoft.com/office/drawing/2014/main" id="{5929F803-F05F-905A-7109-2444E4B1EA45}"/>
              </a:ext>
            </a:extLst>
          </p:cNvPr>
          <p:cNvGraphicFramePr>
            <a:graphicFrameLocks noGrp="1"/>
          </p:cNvGraphicFramePr>
          <p:nvPr>
            <p:ph idx="1"/>
            <p:extLst>
              <p:ext uri="{D42A27DB-BD31-4B8C-83A1-F6EECF244321}">
                <p14:modId xmlns:p14="http://schemas.microsoft.com/office/powerpoint/2010/main" val="152591937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F5C26A6-513E-A970-4017-17150494D95F}"/>
              </a:ext>
            </a:extLst>
          </p:cNvPr>
          <p:cNvSpPr txBox="1"/>
          <p:nvPr/>
        </p:nvSpPr>
        <p:spPr>
          <a:xfrm>
            <a:off x="8362950" y="6180138"/>
            <a:ext cx="2794000" cy="553998"/>
          </a:xfrm>
          <a:prstGeom prst="rect">
            <a:avLst/>
          </a:prstGeom>
          <a:noFill/>
        </p:spPr>
        <p:txBody>
          <a:bodyPr wrap="square" rtlCol="0">
            <a:spAutoFit/>
          </a:bodyPr>
          <a:lstStyle/>
          <a:p>
            <a:r>
              <a:rPr lang="en-US" sz="1200" dirty="0">
                <a:solidFill>
                  <a:schemeClr val="tx2">
                    <a:lumMod val="75000"/>
                    <a:lumOff val="25000"/>
                  </a:schemeClr>
                </a:solidFill>
              </a:rPr>
              <a:t>Source: Cyberhaven.com</a:t>
            </a:r>
          </a:p>
          <a:p>
            <a:endParaRPr lang="en-US" dirty="0"/>
          </a:p>
        </p:txBody>
      </p:sp>
      <p:sp>
        <p:nvSpPr>
          <p:cNvPr id="8" name="TextBox 7">
            <a:extLst>
              <a:ext uri="{FF2B5EF4-FFF2-40B4-BE49-F238E27FC236}">
                <a16:creationId xmlns:a16="http://schemas.microsoft.com/office/drawing/2014/main" id="{B570EB2A-3B93-9225-A01C-8C016A103A2E}"/>
              </a:ext>
            </a:extLst>
          </p:cNvPr>
          <p:cNvSpPr txBox="1"/>
          <p:nvPr/>
        </p:nvSpPr>
        <p:spPr>
          <a:xfrm rot="16200000">
            <a:off x="-958315" y="3888323"/>
            <a:ext cx="2926279" cy="369332"/>
          </a:xfrm>
          <a:prstGeom prst="rect">
            <a:avLst/>
          </a:prstGeom>
          <a:noFill/>
        </p:spPr>
        <p:txBody>
          <a:bodyPr wrap="square" rtlCol="0">
            <a:spAutoFit/>
          </a:bodyPr>
          <a:lstStyle/>
          <a:p>
            <a:r>
              <a:rPr lang="en-US" dirty="0">
                <a:solidFill>
                  <a:schemeClr val="tx1">
                    <a:lumMod val="65000"/>
                    <a:lumOff val="35000"/>
                  </a:schemeClr>
                </a:solidFill>
              </a:rPr>
              <a:t>Percentage of Employees</a:t>
            </a:r>
          </a:p>
        </p:txBody>
      </p:sp>
    </p:spTree>
    <p:extLst>
      <p:ext uri="{BB962C8B-B14F-4D97-AF65-F5344CB8AC3E}">
        <p14:creationId xmlns:p14="http://schemas.microsoft.com/office/powerpoint/2010/main" val="152355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7BD55-4D0C-4AF0-7AD3-F906B26A75A6}"/>
              </a:ext>
            </a:extLst>
          </p:cNvPr>
          <p:cNvSpPr>
            <a:spLocks noGrp="1"/>
          </p:cNvSpPr>
          <p:nvPr>
            <p:ph type="title"/>
          </p:nvPr>
        </p:nvSpPr>
        <p:spPr>
          <a:xfrm>
            <a:off x="1245072" y="1289765"/>
            <a:ext cx="3651101" cy="4270963"/>
          </a:xfrm>
        </p:spPr>
        <p:txBody>
          <a:bodyPr anchor="ctr">
            <a:normAutofit/>
          </a:bodyPr>
          <a:lstStyle/>
          <a:p>
            <a:pPr algn="ctr"/>
            <a:r>
              <a:rPr lang="en-US" sz="5200" dirty="0">
                <a:solidFill>
                  <a:srgbClr val="FFFFFF"/>
                </a:solidFill>
              </a:rPr>
              <a:t>AI Hall of Shame: AI Confidential</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641EFD3-B163-452D-DCB9-BB406515C42C}"/>
              </a:ext>
            </a:extLst>
          </p:cNvPr>
          <p:cNvSpPr>
            <a:spLocks noGrp="1"/>
          </p:cNvSpPr>
          <p:nvPr>
            <p:ph idx="1"/>
          </p:nvPr>
        </p:nvSpPr>
        <p:spPr>
          <a:xfrm>
            <a:off x="6297233" y="518400"/>
            <a:ext cx="4771607" cy="5837949"/>
          </a:xfrm>
        </p:spPr>
        <p:txBody>
          <a:bodyPr anchor="ctr">
            <a:normAutofit/>
          </a:bodyPr>
          <a:lstStyle/>
          <a:p>
            <a:r>
              <a:rPr lang="en-US" sz="2000" dirty="0">
                <a:solidFill>
                  <a:schemeClr val="tx1">
                    <a:alpha val="80000"/>
                  </a:schemeClr>
                </a:solidFill>
              </a:rPr>
              <a:t>An AI-powered chatbot trained on internal documents at a major corporation was mistakenly exposed to the public. Employees, thinking it was private, began asking it questions about </a:t>
            </a:r>
            <a:r>
              <a:rPr lang="en-US" sz="2000" b="1" dirty="0">
                <a:solidFill>
                  <a:schemeClr val="tx1">
                    <a:alpha val="80000"/>
                  </a:schemeClr>
                </a:solidFill>
              </a:rPr>
              <a:t>confidential projects, financials, and even unreleased product details</a:t>
            </a:r>
            <a:r>
              <a:rPr lang="en-US" sz="2000" dirty="0">
                <a:solidFill>
                  <a:schemeClr val="tx1">
                    <a:alpha val="80000"/>
                  </a:schemeClr>
                </a:solidFill>
              </a:rPr>
              <a:t>—all of which were indexed by search engines before the company realized what had happened.</a:t>
            </a:r>
          </a:p>
          <a:p>
            <a:endParaRPr lang="en-US" sz="2000" dirty="0">
              <a:solidFill>
                <a:schemeClr val="tx1">
                  <a:alpha val="80000"/>
                </a:schemeClr>
              </a:solidFill>
            </a:endParaRPr>
          </a:p>
          <a:p>
            <a:pPr marL="0" indent="0">
              <a:buNone/>
            </a:pPr>
            <a:r>
              <a:rPr lang="en-US" sz="2000" b="1" dirty="0">
                <a:solidFill>
                  <a:schemeClr val="tx1">
                    <a:alpha val="80000"/>
                  </a:schemeClr>
                </a:solidFill>
              </a:rPr>
              <a:t>Lesson:</a:t>
            </a:r>
            <a:r>
              <a:rPr lang="en-US" sz="2000" dirty="0">
                <a:solidFill>
                  <a:schemeClr val="tx1">
                    <a:alpha val="80000"/>
                  </a:schemeClr>
                </a:solidFill>
              </a:rPr>
              <a:t> AI chatbots should have strict access controls… unless you want your </a:t>
            </a:r>
            <a:r>
              <a:rPr lang="en-US" sz="2000" b="1" dirty="0">
                <a:solidFill>
                  <a:srgbClr val="C00000">
                    <a:alpha val="80000"/>
                  </a:srgbClr>
                </a:solidFill>
              </a:rPr>
              <a:t>roadmap leaked via Google Search.</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68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A0B29-B679-2494-EFC5-FD4FB2E5C2A2}"/>
              </a:ext>
            </a:extLst>
          </p:cNvPr>
          <p:cNvSpPr>
            <a:spLocks noGrp="1"/>
          </p:cNvSpPr>
          <p:nvPr>
            <p:ph type="title"/>
          </p:nvPr>
        </p:nvSpPr>
        <p:spPr>
          <a:xfrm>
            <a:off x="1616054" y="1070149"/>
            <a:ext cx="8959893" cy="1004836"/>
          </a:xfrm>
        </p:spPr>
        <p:txBody>
          <a:bodyPr anchor="ctr">
            <a:normAutofit/>
          </a:bodyPr>
          <a:lstStyle/>
          <a:p>
            <a:pPr algn="ctr"/>
            <a:r>
              <a:rPr lang="en-US" sz="3200" dirty="0">
                <a:solidFill>
                  <a:srgbClr val="595959"/>
                </a:solidFill>
              </a:rPr>
              <a:t>AI can be Brutal</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5463D9-B2A0-7B9B-25FA-4BDBE59AC34E}"/>
              </a:ext>
            </a:extLst>
          </p:cNvPr>
          <p:cNvSpPr>
            <a:spLocks noGrp="1"/>
          </p:cNvSpPr>
          <p:nvPr>
            <p:ph idx="1"/>
          </p:nvPr>
        </p:nvSpPr>
        <p:spPr>
          <a:xfrm>
            <a:off x="1616054" y="2768321"/>
            <a:ext cx="8959892" cy="2828543"/>
          </a:xfrm>
        </p:spPr>
        <p:txBody>
          <a:bodyPr anchor="t">
            <a:normAutofit/>
          </a:bodyPr>
          <a:lstStyle/>
          <a:p>
            <a:r>
              <a:rPr lang="en-US" sz="2000" dirty="0">
                <a:solidFill>
                  <a:schemeClr val="tx1">
                    <a:lumMod val="65000"/>
                    <a:lumOff val="35000"/>
                  </a:schemeClr>
                </a:solidFill>
              </a:rPr>
              <a:t>Logistics startup </a:t>
            </a:r>
            <a:r>
              <a:rPr lang="en-US" sz="2000" dirty="0" err="1">
                <a:solidFill>
                  <a:schemeClr val="tx1">
                    <a:lumMod val="65000"/>
                    <a:lumOff val="35000"/>
                  </a:schemeClr>
                </a:solidFill>
              </a:rPr>
              <a:t>Flexport</a:t>
            </a:r>
            <a:r>
              <a:rPr lang="en-US" sz="2000" dirty="0">
                <a:solidFill>
                  <a:schemeClr val="tx1">
                    <a:lumMod val="65000"/>
                    <a:lumOff val="35000"/>
                  </a:schemeClr>
                </a:solidFill>
              </a:rPr>
              <a:t> filed a lawsuit against </a:t>
            </a:r>
            <a:r>
              <a:rPr lang="en-US" sz="2000" dirty="0" err="1">
                <a:solidFill>
                  <a:schemeClr val="tx1">
                    <a:lumMod val="65000"/>
                    <a:lumOff val="35000"/>
                  </a:schemeClr>
                </a:solidFill>
              </a:rPr>
              <a:t>Freightmate</a:t>
            </a:r>
            <a:r>
              <a:rPr lang="en-US" sz="2000" dirty="0">
                <a:solidFill>
                  <a:schemeClr val="tx1">
                    <a:lumMod val="65000"/>
                    <a:lumOff val="35000"/>
                  </a:schemeClr>
                </a:solidFill>
              </a:rPr>
              <a:t> AI for using AI to steal source code and establishing a company.</a:t>
            </a:r>
          </a:p>
          <a:p>
            <a:r>
              <a:rPr lang="en-US" sz="2000" dirty="0" err="1">
                <a:solidFill>
                  <a:schemeClr val="tx1">
                    <a:lumMod val="65000"/>
                    <a:lumOff val="35000"/>
                  </a:schemeClr>
                </a:solidFill>
              </a:rPr>
              <a:t>DarkSeek</a:t>
            </a:r>
            <a:r>
              <a:rPr lang="en-US" sz="2000" dirty="0">
                <a:solidFill>
                  <a:schemeClr val="tx1">
                    <a:lumMod val="65000"/>
                    <a:lumOff val="35000"/>
                  </a:schemeClr>
                </a:solidFill>
              </a:rPr>
              <a:t>, which uses </a:t>
            </a:r>
            <a:r>
              <a:rPr lang="en-US" sz="2000" dirty="0" err="1">
                <a:solidFill>
                  <a:schemeClr val="tx1">
                    <a:lumMod val="65000"/>
                    <a:lumOff val="35000"/>
                  </a:schemeClr>
                </a:solidFill>
              </a:rPr>
              <a:t>DeepSeek’s</a:t>
            </a:r>
            <a:r>
              <a:rPr lang="en-US" sz="2000" dirty="0">
                <a:solidFill>
                  <a:schemeClr val="tx1">
                    <a:lumMod val="65000"/>
                    <a:lumOff val="35000"/>
                  </a:schemeClr>
                </a:solidFill>
              </a:rPr>
              <a:t> flagship AI model to expose vulnerabilities and raises concerns about potential data breaches.</a:t>
            </a:r>
          </a:p>
          <a:p>
            <a:r>
              <a:rPr lang="en-US" sz="2000" b="1" dirty="0">
                <a:solidFill>
                  <a:schemeClr val="tx1">
                    <a:lumMod val="65000"/>
                    <a:lumOff val="35000"/>
                  </a:schemeClr>
                </a:solidFill>
              </a:rPr>
              <a:t>The average company is leaking sensitive data to ChatGPT and other publicly available AI solutions hundreds of times each week, with increases monthly of over 55%!</a:t>
            </a:r>
          </a:p>
        </p:txBody>
      </p:sp>
    </p:spTree>
    <p:extLst>
      <p:ext uri="{BB962C8B-B14F-4D97-AF65-F5344CB8AC3E}">
        <p14:creationId xmlns:p14="http://schemas.microsoft.com/office/powerpoint/2010/main" val="4166788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9C80A7D6-987E-0C84-B197-D98957CEFD00}"/>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br>
              <a:rPr lang="en-US" sz="8000" kern="1200" dirty="0">
                <a:solidFill>
                  <a:srgbClr val="FFFFFF"/>
                </a:solidFill>
                <a:latin typeface="+mj-lt"/>
                <a:ea typeface="+mj-ea"/>
                <a:cs typeface="+mj-cs"/>
              </a:rPr>
            </a:br>
            <a:r>
              <a:rPr lang="en-US" sz="8000" kern="1200" dirty="0">
                <a:solidFill>
                  <a:srgbClr val="FFFFFF"/>
                </a:solidFill>
                <a:latin typeface="+mj-lt"/>
                <a:ea typeface="+mj-ea"/>
                <a:cs typeface="+mj-cs"/>
              </a:rPr>
              <a:t>Why Is this Happening?</a:t>
            </a: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07361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C2B52-4287-F048-D5CC-54ED8F640698}"/>
              </a:ext>
            </a:extLst>
          </p:cNvPr>
          <p:cNvSpPr>
            <a:spLocks noGrp="1"/>
          </p:cNvSpPr>
          <p:nvPr>
            <p:ph type="title"/>
          </p:nvPr>
        </p:nvSpPr>
        <p:spPr>
          <a:xfrm>
            <a:off x="1632439" y="1335183"/>
            <a:ext cx="3516922" cy="4150899"/>
          </a:xfrm>
        </p:spPr>
        <p:txBody>
          <a:bodyPr>
            <a:normAutofit/>
          </a:bodyPr>
          <a:lstStyle/>
          <a:p>
            <a:pPr algn="ctr"/>
            <a:r>
              <a:rPr lang="en-US" sz="3200">
                <a:solidFill>
                  <a:srgbClr val="595959"/>
                </a:solidFill>
              </a:rPr>
              <a:t>AI models require large datasets for training</a:t>
            </a:r>
          </a:p>
        </p:txBody>
      </p:sp>
      <p:sp>
        <p:nvSpPr>
          <p:cNvPr id="27" name="Rectangle 26">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033549-7463-040D-AA4B-A82F00520A4F}"/>
              </a:ext>
            </a:extLst>
          </p:cNvPr>
          <p:cNvSpPr>
            <a:spLocks noGrp="1"/>
          </p:cNvSpPr>
          <p:nvPr>
            <p:ph idx="1"/>
          </p:nvPr>
        </p:nvSpPr>
        <p:spPr>
          <a:xfrm>
            <a:off x="6746001" y="1335183"/>
            <a:ext cx="4110198" cy="4187633"/>
          </a:xfrm>
        </p:spPr>
        <p:txBody>
          <a:bodyPr anchor="ctr">
            <a:normAutofit/>
          </a:bodyPr>
          <a:lstStyle/>
          <a:p>
            <a:r>
              <a:rPr lang="en-US" sz="2000" dirty="0">
                <a:solidFill>
                  <a:schemeClr val="tx1">
                    <a:lumMod val="65000"/>
                    <a:lumOff val="35000"/>
                  </a:schemeClr>
                </a:solidFill>
              </a:rPr>
              <a:t>Without proper controls, or when controls are over-ridden, PII, GDPR and other data can be breached by AI.</a:t>
            </a:r>
          </a:p>
          <a:p>
            <a:r>
              <a:rPr lang="en-US" sz="2000" dirty="0">
                <a:solidFill>
                  <a:schemeClr val="tx1">
                    <a:lumMod val="65000"/>
                    <a:lumOff val="35000"/>
                  </a:schemeClr>
                </a:solidFill>
              </a:rPr>
              <a:t>Much is unintentional</a:t>
            </a:r>
          </a:p>
          <a:p>
            <a:r>
              <a:rPr lang="en-US" sz="2000" dirty="0">
                <a:solidFill>
                  <a:schemeClr val="tx1">
                    <a:lumMod val="65000"/>
                    <a:lumOff val="35000"/>
                  </a:schemeClr>
                </a:solidFill>
              </a:rPr>
              <a:t>Leaked data via AI can expose organizations to breaches or prompt injection once discovered.</a:t>
            </a:r>
          </a:p>
        </p:txBody>
      </p:sp>
    </p:spTree>
    <p:extLst>
      <p:ext uri="{BB962C8B-B14F-4D97-AF65-F5344CB8AC3E}">
        <p14:creationId xmlns:p14="http://schemas.microsoft.com/office/powerpoint/2010/main" val="150224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FC38EB-807A-9A47-12FC-08435AD2681F}"/>
              </a:ext>
            </a:extLst>
          </p:cNvPr>
          <p:cNvSpPr>
            <a:spLocks noGrp="1"/>
          </p:cNvSpPr>
          <p:nvPr>
            <p:ph type="title"/>
          </p:nvPr>
        </p:nvSpPr>
        <p:spPr>
          <a:xfrm>
            <a:off x="838200" y="365125"/>
            <a:ext cx="10515600" cy="1325563"/>
          </a:xfrm>
        </p:spPr>
        <p:txBody>
          <a:bodyPr anchor="ctr">
            <a:normAutofit/>
          </a:bodyPr>
          <a:lstStyle/>
          <a:p>
            <a:r>
              <a:rPr lang="en-US" dirty="0"/>
              <a:t>A Small Delay Does Decrease Risk</a:t>
            </a:r>
          </a:p>
        </p:txBody>
      </p:sp>
      <p:sp>
        <p:nvSpPr>
          <p:cNvPr id="6" name="Content Placeholder 5">
            <a:extLst>
              <a:ext uri="{FF2B5EF4-FFF2-40B4-BE49-F238E27FC236}">
                <a16:creationId xmlns:a16="http://schemas.microsoft.com/office/drawing/2014/main" id="{ADE043A8-3B94-1AFB-F1F7-9BA501266E16}"/>
              </a:ext>
            </a:extLst>
          </p:cNvPr>
          <p:cNvSpPr>
            <a:spLocks noGrp="1"/>
          </p:cNvSpPr>
          <p:nvPr>
            <p:ph sz="half" idx="1"/>
          </p:nvPr>
        </p:nvSpPr>
        <p:spPr>
          <a:xfrm>
            <a:off x="838200" y="1825625"/>
            <a:ext cx="5181600" cy="4351338"/>
          </a:xfrm>
        </p:spPr>
        <p:txBody>
          <a:bodyPr>
            <a:normAutofit/>
          </a:bodyPr>
          <a:lstStyle/>
          <a:p>
            <a:r>
              <a:rPr lang="en-US" sz="2200"/>
              <a:t>EU Artificial Intelligence Act (AIA)</a:t>
            </a:r>
          </a:p>
          <a:p>
            <a:r>
              <a:rPr lang="en-US" sz="2200"/>
              <a:t>National Artificial Intelligence Initiative Act of 2020 (US, </a:t>
            </a:r>
            <a:r>
              <a:rPr lang="en-US" sz="2200">
                <a:hlinkClick r:id="rId3"/>
              </a:rPr>
              <a:t>H.R. 6216</a:t>
            </a:r>
            <a:r>
              <a:rPr lang="en-US" sz="2200"/>
              <a:t>)</a:t>
            </a:r>
          </a:p>
          <a:p>
            <a:r>
              <a:rPr lang="en-US" sz="2200"/>
              <a:t>AI in Government Act(US, </a:t>
            </a:r>
            <a:r>
              <a:rPr lang="en-US" sz="2200">
                <a:hlinkClick r:id="rId4"/>
              </a:rPr>
              <a:t>H.R. 2575</a:t>
            </a:r>
            <a:r>
              <a:rPr lang="en-US" sz="2200"/>
              <a:t>)</a:t>
            </a:r>
          </a:p>
          <a:p>
            <a:r>
              <a:rPr lang="en-US" sz="2200"/>
              <a:t>Advancing American AI Act (US, </a:t>
            </a:r>
            <a:r>
              <a:rPr lang="en-US" sz="2200">
                <a:hlinkClick r:id="rId5"/>
              </a:rPr>
              <a:t>S. 1353</a:t>
            </a:r>
            <a:r>
              <a:rPr lang="en-US" sz="2200"/>
              <a:t>)</a:t>
            </a:r>
          </a:p>
          <a:p>
            <a:endParaRPr lang="en-US" sz="2200"/>
          </a:p>
          <a:p>
            <a:pPr marL="0" indent="0">
              <a:buNone/>
            </a:pPr>
            <a:r>
              <a:rPr lang="en-US" sz="2200" b="1"/>
              <a:t>14 states passed legislation between 2016-2022</a:t>
            </a:r>
          </a:p>
          <a:p>
            <a:pPr marL="0" indent="0">
              <a:buNone/>
            </a:pPr>
            <a:r>
              <a:rPr lang="en-US" sz="2200" b="1"/>
              <a:t>Over 3000% increase in AI related laws between 2022 and 2024</a:t>
            </a:r>
          </a:p>
          <a:p>
            <a:pPr marL="0" indent="0">
              <a:buNone/>
            </a:pPr>
            <a:endParaRPr lang="en-US" sz="2200"/>
          </a:p>
          <a:p>
            <a:endParaRPr lang="en-US" sz="2200"/>
          </a:p>
        </p:txBody>
      </p:sp>
      <p:graphicFrame>
        <p:nvGraphicFramePr>
          <p:cNvPr id="7" name="Chart 6">
            <a:extLst>
              <a:ext uri="{FF2B5EF4-FFF2-40B4-BE49-F238E27FC236}">
                <a16:creationId xmlns:a16="http://schemas.microsoft.com/office/drawing/2014/main" id="{18696661-3CDE-2443-9614-F8331AF0129C}"/>
              </a:ext>
            </a:extLst>
          </p:cNvPr>
          <p:cNvGraphicFramePr>
            <a:graphicFrameLocks/>
          </p:cNvGraphicFramePr>
          <p:nvPr>
            <p:extLst>
              <p:ext uri="{D42A27DB-BD31-4B8C-83A1-F6EECF244321}">
                <p14:modId xmlns:p14="http://schemas.microsoft.com/office/powerpoint/2010/main" val="1095509417"/>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9652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94869-7F5A-8C84-C633-D3D20E657DD6}"/>
              </a:ext>
            </a:extLst>
          </p:cNvPr>
          <p:cNvSpPr>
            <a:spLocks noGrp="1"/>
          </p:cNvSpPr>
          <p:nvPr>
            <p:ph type="title"/>
          </p:nvPr>
        </p:nvSpPr>
        <p:spPr>
          <a:xfrm>
            <a:off x="838200" y="365125"/>
            <a:ext cx="10515600" cy="1306443"/>
          </a:xfrm>
        </p:spPr>
        <p:txBody>
          <a:bodyPr>
            <a:normAutofit/>
          </a:bodyPr>
          <a:lstStyle/>
          <a:p>
            <a:r>
              <a:rPr lang="en-US" sz="4000"/>
              <a:t>Model Memorization and Data Retention</a:t>
            </a:r>
          </a:p>
        </p:txBody>
      </p:sp>
      <p:pic>
        <p:nvPicPr>
          <p:cNvPr id="6" name="Picture 5" descr="Red balloon with push pin">
            <a:extLst>
              <a:ext uri="{FF2B5EF4-FFF2-40B4-BE49-F238E27FC236}">
                <a16:creationId xmlns:a16="http://schemas.microsoft.com/office/drawing/2014/main" id="{FA2F89B2-3D08-F26B-8C10-1050A3495103}"/>
              </a:ext>
            </a:extLst>
          </p:cNvPr>
          <p:cNvPicPr>
            <a:picLocks noChangeAspect="1"/>
          </p:cNvPicPr>
          <p:nvPr/>
        </p:nvPicPr>
        <p:blipFill>
          <a:blip r:embed="rId2">
            <a:extLst>
              <a:ext uri="{28A0092B-C50C-407E-A947-70E740481C1C}">
                <a14:useLocalDpi xmlns:a14="http://schemas.microsoft.com/office/drawing/2010/main" val="0"/>
              </a:ext>
            </a:extLst>
          </a:blip>
          <a:srcRect l="10664" r="35252" b="-2"/>
          <a:stretch/>
        </p:blipFill>
        <p:spPr>
          <a:xfrm>
            <a:off x="7989293" y="1904282"/>
            <a:ext cx="3423093" cy="4224808"/>
          </a:xfrm>
          <a:prstGeom prst="rect">
            <a:avLst/>
          </a:prstGeom>
        </p:spPr>
      </p:pic>
      <p:graphicFrame>
        <p:nvGraphicFramePr>
          <p:cNvPr id="5" name="Content Placeholder 2">
            <a:extLst>
              <a:ext uri="{FF2B5EF4-FFF2-40B4-BE49-F238E27FC236}">
                <a16:creationId xmlns:a16="http://schemas.microsoft.com/office/drawing/2014/main" id="{68A895AA-4A99-7F0A-863D-8351909CF29C}"/>
              </a:ext>
            </a:extLst>
          </p:cNvPr>
          <p:cNvGraphicFramePr>
            <a:graphicFrameLocks noGrp="1"/>
          </p:cNvGraphicFramePr>
          <p:nvPr>
            <p:ph idx="1"/>
            <p:extLst>
              <p:ext uri="{D42A27DB-BD31-4B8C-83A1-F6EECF244321}">
                <p14:modId xmlns:p14="http://schemas.microsoft.com/office/powerpoint/2010/main" val="348976453"/>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4864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CB8E7-0FDF-13E6-6416-A23B925C2EC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AI Hall of Shame: The “Smart” Redaction Failure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AEF0455-C1BB-DD01-545C-1310531E69F4}"/>
              </a:ext>
            </a:extLst>
          </p:cNvPr>
          <p:cNvSpPr>
            <a:spLocks noGrp="1"/>
          </p:cNvSpPr>
          <p:nvPr>
            <p:ph idx="1"/>
          </p:nvPr>
        </p:nvSpPr>
        <p:spPr>
          <a:xfrm>
            <a:off x="6297233" y="518400"/>
            <a:ext cx="4771607" cy="5837949"/>
          </a:xfrm>
        </p:spPr>
        <p:txBody>
          <a:bodyPr anchor="ctr">
            <a:normAutofit/>
          </a:bodyPr>
          <a:lstStyle/>
          <a:p>
            <a:r>
              <a:rPr lang="en-US" sz="2000" dirty="0"/>
              <a:t>A legal AI tool was used to automatically redact sensitive information in legal documents before public release. Unfortunately, the AI </a:t>
            </a:r>
            <a:r>
              <a:rPr lang="en-US" sz="2000" b="1" dirty="0"/>
              <a:t>only blacked out the text visually but</a:t>
            </a:r>
            <a:r>
              <a:rPr lang="en-US" sz="2000" dirty="0"/>
              <a:t> left it searchable. Curious users simply </a:t>
            </a:r>
            <a:r>
              <a:rPr lang="en-US" sz="2000" b="1" dirty="0"/>
              <a:t>copied and pasted the "redacted" sections</a:t>
            </a:r>
            <a:r>
              <a:rPr lang="en-US" sz="2000" dirty="0"/>
              <a:t> into Notepad and revealed everything.</a:t>
            </a:r>
          </a:p>
          <a:p>
            <a:pPr marL="0" indent="0">
              <a:buNone/>
            </a:pPr>
            <a:endParaRPr lang="en-US" sz="2000" b="1" dirty="0"/>
          </a:p>
          <a:p>
            <a:pPr marL="0" indent="0">
              <a:buNone/>
            </a:pPr>
            <a:r>
              <a:rPr lang="en-US" sz="2000" b="1" dirty="0"/>
              <a:t>Lesson:</a:t>
            </a:r>
            <a:r>
              <a:rPr lang="en-US" sz="2000" dirty="0"/>
              <a:t> AI is smart, but </a:t>
            </a:r>
            <a:r>
              <a:rPr lang="en-US" sz="2000" b="1" dirty="0" err="1">
                <a:solidFill>
                  <a:srgbClr val="C00000"/>
                </a:solidFill>
              </a:rPr>
              <a:t>Ctrl+C</a:t>
            </a:r>
            <a:r>
              <a:rPr lang="en-US" sz="2000" b="1" dirty="0">
                <a:solidFill>
                  <a:srgbClr val="C00000"/>
                </a:solidFill>
              </a:rPr>
              <a:t>, </a:t>
            </a:r>
            <a:r>
              <a:rPr lang="en-US" sz="2000" b="1" dirty="0" err="1">
                <a:solidFill>
                  <a:srgbClr val="C00000"/>
                </a:solidFill>
              </a:rPr>
              <a:t>Ctrl+V</a:t>
            </a:r>
            <a:r>
              <a:rPr lang="en-US" sz="2000" b="1" dirty="0">
                <a:solidFill>
                  <a:srgbClr val="C00000"/>
                </a:solidFill>
              </a:rPr>
              <a:t> is obviously way smarter</a:t>
            </a:r>
            <a:r>
              <a:rPr lang="en-US" sz="2000" dirty="0">
                <a:solidFill>
                  <a:srgbClr val="C00000"/>
                </a:solidFill>
              </a:rPr>
              <a:t>.</a:t>
            </a:r>
          </a:p>
          <a:p>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1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A1FA41-E1D1-43CF-8B3B-5E6140890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CC2D84B-6969-4F00-BEBA-81C2EBCD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D282BE-4461-4794-89A5-394723CDF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3354572"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BEDB7-36D7-A573-DF72-93841F0F90A2}"/>
              </a:ext>
            </a:extLst>
          </p:cNvPr>
          <p:cNvSpPr>
            <a:spLocks noGrp="1"/>
          </p:cNvSpPr>
          <p:nvPr>
            <p:ph type="title"/>
          </p:nvPr>
        </p:nvSpPr>
        <p:spPr>
          <a:xfrm>
            <a:off x="1798115" y="1808855"/>
            <a:ext cx="2552956" cy="3240290"/>
          </a:xfrm>
        </p:spPr>
        <p:txBody>
          <a:bodyPr>
            <a:normAutofit/>
          </a:bodyPr>
          <a:lstStyle/>
          <a:p>
            <a:pPr algn="ctr"/>
            <a:r>
              <a:rPr lang="en-US" sz="2400" dirty="0">
                <a:solidFill>
                  <a:schemeClr val="tx1">
                    <a:lumMod val="65000"/>
                    <a:lumOff val="35000"/>
                  </a:schemeClr>
                </a:solidFill>
              </a:rPr>
              <a:t>To Hallucinate or Fabricate – the Future of AI</a:t>
            </a:r>
          </a:p>
        </p:txBody>
      </p:sp>
      <p:sp>
        <p:nvSpPr>
          <p:cNvPr id="3" name="Content Placeholder 2">
            <a:extLst>
              <a:ext uri="{FF2B5EF4-FFF2-40B4-BE49-F238E27FC236}">
                <a16:creationId xmlns:a16="http://schemas.microsoft.com/office/drawing/2014/main" id="{FF880E30-530B-6E21-5ADA-3C29B1DB413E}"/>
              </a:ext>
            </a:extLst>
          </p:cNvPr>
          <p:cNvSpPr>
            <a:spLocks noGrp="1"/>
          </p:cNvSpPr>
          <p:nvPr>
            <p:ph idx="1"/>
          </p:nvPr>
        </p:nvSpPr>
        <p:spPr>
          <a:xfrm>
            <a:off x="6958856" y="871442"/>
            <a:ext cx="4363748" cy="5115116"/>
          </a:xfrm>
        </p:spPr>
        <p:txBody>
          <a:bodyPr anchor="ctr">
            <a:normAutofit/>
          </a:bodyPr>
          <a:lstStyle/>
          <a:p>
            <a:r>
              <a:rPr lang="en-US" sz="2000" dirty="0">
                <a:solidFill>
                  <a:schemeClr val="tx1">
                    <a:lumMod val="65000"/>
                    <a:lumOff val="35000"/>
                  </a:schemeClr>
                </a:solidFill>
              </a:rPr>
              <a:t>AI may become unusable in the next 3-5 years.</a:t>
            </a:r>
          </a:p>
          <a:p>
            <a:r>
              <a:rPr lang="en-US" sz="2000" dirty="0">
                <a:solidFill>
                  <a:schemeClr val="tx1">
                    <a:lumMod val="65000"/>
                    <a:lumOff val="35000"/>
                  </a:schemeClr>
                </a:solidFill>
              </a:rPr>
              <a:t>How much by bad actors, how much by too much data feeding AI.</a:t>
            </a:r>
          </a:p>
          <a:p>
            <a:r>
              <a:rPr lang="en-US" sz="2000" dirty="0">
                <a:solidFill>
                  <a:schemeClr val="tx1">
                    <a:lumMod val="65000"/>
                    <a:lumOff val="35000"/>
                  </a:schemeClr>
                </a:solidFill>
              </a:rPr>
              <a:t>Causes false or misleading information to be generated.</a:t>
            </a:r>
          </a:p>
          <a:p>
            <a:r>
              <a:rPr lang="en-US" sz="2000" dirty="0">
                <a:solidFill>
                  <a:schemeClr val="tx1">
                    <a:lumMod val="65000"/>
                    <a:lumOff val="35000"/>
                  </a:schemeClr>
                </a:solidFill>
              </a:rPr>
              <a:t>Can be exploited for fraud, misinformation or regulatory non-compliance</a:t>
            </a:r>
          </a:p>
        </p:txBody>
      </p:sp>
    </p:spTree>
    <p:extLst>
      <p:ext uri="{BB962C8B-B14F-4D97-AF65-F5344CB8AC3E}">
        <p14:creationId xmlns:p14="http://schemas.microsoft.com/office/powerpoint/2010/main" val="338073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A7F9-A445-A27D-24A5-27D325EF8144}"/>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3C9A24A-6709-4B81-AF7A-D9A74D19EBED}"/>
              </a:ext>
            </a:extLst>
          </p:cNvPr>
          <p:cNvPicPr>
            <a:picLocks noGrp="1" noChangeAspect="1"/>
          </p:cNvPicPr>
          <p:nvPr>
            <p:ph type="pic" sz="quarter" idx="17"/>
          </p:nvPr>
        </p:nvPicPr>
        <p:blipFill>
          <a:blip r:embed="rId3"/>
          <a:srcRect l="10116" r="10116"/>
          <a:stretch/>
        </p:blipFill>
        <p:spPr/>
      </p:pic>
      <p:sp>
        <p:nvSpPr>
          <p:cNvPr id="5" name="TextBox 4">
            <a:extLst>
              <a:ext uri="{FF2B5EF4-FFF2-40B4-BE49-F238E27FC236}">
                <a16:creationId xmlns:a16="http://schemas.microsoft.com/office/drawing/2014/main" id="{247BB765-3685-043A-3833-34ED430EB226}"/>
              </a:ext>
            </a:extLst>
          </p:cNvPr>
          <p:cNvSpPr txBox="1"/>
          <p:nvPr/>
        </p:nvSpPr>
        <p:spPr>
          <a:xfrm>
            <a:off x="572140" y="2035999"/>
            <a:ext cx="6194152" cy="830997"/>
          </a:xfrm>
          <a:prstGeom prst="rect">
            <a:avLst/>
          </a:prstGeom>
          <a:noFill/>
        </p:spPr>
        <p:txBody>
          <a:bodyPr wrap="square" lIns="91440" tIns="45720" rIns="91440" bIns="45720" rtlCol="0" anchor="t">
            <a:spAutoFit/>
          </a:bodyPr>
          <a:lstStyle/>
          <a:p>
            <a:r>
              <a:rPr lang="en-US" sz="4800">
                <a:solidFill>
                  <a:srgbClr val="CC0000"/>
                </a:solidFill>
                <a:latin typeface="gatebase Medium"/>
                <a:ea typeface="Roboto"/>
                <a:cs typeface="Roboto"/>
              </a:rPr>
              <a:t>Kellyn Gorman</a:t>
            </a:r>
            <a:endParaRPr lang="en-US" sz="4800">
              <a:solidFill>
                <a:srgbClr val="CC0000"/>
              </a:solidFill>
              <a:latin typeface="gatebase Medium" panose="00000500000000000000" pitchFamily="50" charset="0"/>
              <a:ea typeface="Roboto" charset="0"/>
              <a:cs typeface="Roboto" charset="0"/>
            </a:endParaRPr>
          </a:p>
        </p:txBody>
      </p:sp>
      <p:sp>
        <p:nvSpPr>
          <p:cNvPr id="6" name="TextBox 5">
            <a:extLst>
              <a:ext uri="{FF2B5EF4-FFF2-40B4-BE49-F238E27FC236}">
                <a16:creationId xmlns:a16="http://schemas.microsoft.com/office/drawing/2014/main" id="{6745747C-EC2F-3E00-34DC-95919A0069AD}"/>
              </a:ext>
            </a:extLst>
          </p:cNvPr>
          <p:cNvSpPr txBox="1"/>
          <p:nvPr/>
        </p:nvSpPr>
        <p:spPr>
          <a:xfrm>
            <a:off x="572140" y="2866996"/>
            <a:ext cx="5389826" cy="646331"/>
          </a:xfrm>
          <a:prstGeom prst="rect">
            <a:avLst/>
          </a:prstGeom>
          <a:noFill/>
        </p:spPr>
        <p:txBody>
          <a:bodyPr wrap="square" lIns="91440" tIns="45720" rIns="91440" bIns="45720" rtlCol="0" anchor="t">
            <a:spAutoFit/>
          </a:bodyPr>
          <a:lstStyle/>
          <a:p>
            <a:r>
              <a:rPr lang="en-GB" sz="3600" b="0" dirty="0">
                <a:latin typeface="Roboto Medium"/>
                <a:ea typeface="Roboto Medium"/>
                <a:cs typeface="Arial"/>
              </a:rPr>
              <a:t>Engineer and Advocate</a:t>
            </a:r>
            <a:endParaRPr lang="en-GB" sz="3600" b="0" dirty="0">
              <a:latin typeface="Roboto Medium" panose="02000000000000000000" pitchFamily="2" charset="0"/>
              <a:ea typeface="Roboto Medium" panose="02000000000000000000" pitchFamily="2" charset="0"/>
              <a:cs typeface="Arial"/>
            </a:endParaRPr>
          </a:p>
        </p:txBody>
      </p:sp>
      <p:sp>
        <p:nvSpPr>
          <p:cNvPr id="7" name="Rectangle 6">
            <a:extLst>
              <a:ext uri="{FF2B5EF4-FFF2-40B4-BE49-F238E27FC236}">
                <a16:creationId xmlns:a16="http://schemas.microsoft.com/office/drawing/2014/main" id="{4A02834F-E14C-F1DD-811A-7B8E852BC2B6}"/>
              </a:ext>
            </a:extLst>
          </p:cNvPr>
          <p:cNvSpPr/>
          <p:nvPr/>
        </p:nvSpPr>
        <p:spPr>
          <a:xfrm>
            <a:off x="1006276" y="4667911"/>
            <a:ext cx="5138140" cy="1754326"/>
          </a:xfrm>
          <a:prstGeom prst="rect">
            <a:avLst/>
          </a:prstGeom>
        </p:spPr>
        <p:txBody>
          <a:bodyPr wrap="square" lIns="91440" tIns="45720" rIns="91440" bIns="45720" anchor="t">
            <a:spAutoFit/>
          </a:bodyPr>
          <a:lstStyle/>
          <a:p>
            <a:pPr marL="0" algn="l" rtl="0"/>
            <a:r>
              <a:rPr lang="en-US" sz="1800" kern="1200" dirty="0">
                <a:solidFill>
                  <a:schemeClr val="tx1"/>
                </a:solidFill>
                <a:latin typeface="Avenir Next LT Pro Light"/>
                <a:ea typeface="+mn-ea"/>
                <a:cs typeface="+mn-cs"/>
                <a:hlinkClick r:id="rId4"/>
              </a:rPr>
              <a:t>Kellyn.Gorman@red-gate.com</a:t>
            </a:r>
          </a:p>
          <a:p>
            <a:pPr marL="0" algn="l" rtl="0"/>
            <a:endParaRPr lang="en-US" sz="1800" kern="1200" dirty="0">
              <a:solidFill>
                <a:schemeClr val="tx1"/>
              </a:solidFill>
              <a:latin typeface="Avenir Next LT Pro Light"/>
              <a:ea typeface="+mn-ea"/>
              <a:cs typeface="+mn-cs"/>
              <a:hlinkClick r:id="" action="ppaction://noaction"/>
            </a:endParaRPr>
          </a:p>
          <a:p>
            <a:pPr marL="0" algn="l" rtl="0"/>
            <a:r>
              <a:rPr lang="en-US" sz="1800" kern="1200" dirty="0">
                <a:solidFill>
                  <a:schemeClr val="tx1"/>
                </a:solidFill>
                <a:latin typeface="Avenir Next LT Pro Light"/>
                <a:ea typeface="+mn-ea"/>
                <a:cs typeface="+mn-cs"/>
                <a:hlinkClick r:id="" action="ppaction://noaction"/>
              </a:rPr>
              <a:t>https://linkedin.com/in/kellyngorman</a:t>
            </a:r>
            <a:endParaRPr lang="en-US" sz="1800" kern="1200" dirty="0">
              <a:solidFill>
                <a:schemeClr val="tx1"/>
              </a:solidFill>
              <a:latin typeface="Avenir Next LT Pro Light"/>
              <a:ea typeface="+mn-ea"/>
              <a:cs typeface="+mn-cs"/>
            </a:endParaRPr>
          </a:p>
          <a:p>
            <a:pPr marL="0" algn="l" rtl="0"/>
            <a:endParaRPr lang="en-US" b="0" dirty="0">
              <a:latin typeface="Avenir Next LT Pro Light"/>
              <a:cs typeface="+mn-cs"/>
            </a:endParaRPr>
          </a:p>
          <a:p>
            <a:r>
              <a:rPr lang="en-US" sz="1800" kern="1200" dirty="0">
                <a:solidFill>
                  <a:schemeClr val="tx1"/>
                </a:solidFill>
                <a:latin typeface="Avenir Next LT Pro Light"/>
                <a:ea typeface="+mn-ea"/>
                <a:cs typeface="+mn-cs"/>
                <a:hlinkClick r:id="rId4"/>
              </a:rPr>
              <a:t>https://dbakevlar.com</a:t>
            </a:r>
          </a:p>
          <a:p>
            <a:pPr marL="0" algn="l" rtl="0"/>
            <a:endParaRPr lang="en-US" b="0" dirty="0">
              <a:latin typeface="Roboto" charset="0"/>
              <a:ea typeface="Roboto" charset="0"/>
              <a:cs typeface="Roboto" charset="0"/>
            </a:endParaRPr>
          </a:p>
        </p:txBody>
      </p:sp>
      <p:sp>
        <p:nvSpPr>
          <p:cNvPr id="8" name="TextBox 7">
            <a:extLst>
              <a:ext uri="{FF2B5EF4-FFF2-40B4-BE49-F238E27FC236}">
                <a16:creationId xmlns:a16="http://schemas.microsoft.com/office/drawing/2014/main" id="{58080A00-3A5F-D1BA-DCC2-A2DEEC0C5954}"/>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9" name="Graphic 8">
            <a:extLst>
              <a:ext uri="{FF2B5EF4-FFF2-40B4-BE49-F238E27FC236}">
                <a16:creationId xmlns:a16="http://schemas.microsoft.com/office/drawing/2014/main" id="{AF9C558A-FF25-F1E4-7662-05DDA5C190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2" name="Graphic 1" descr="Open envelope with solid fill">
            <a:extLst>
              <a:ext uri="{FF2B5EF4-FFF2-40B4-BE49-F238E27FC236}">
                <a16:creationId xmlns:a16="http://schemas.microsoft.com/office/drawing/2014/main" id="{029AA387-E5A9-6DAD-9B9D-4E27EFA37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238" y="4599257"/>
            <a:ext cx="413029" cy="413029"/>
          </a:xfrm>
          <a:prstGeom prst="rect">
            <a:avLst/>
          </a:prstGeom>
        </p:spPr>
      </p:pic>
      <p:pic>
        <p:nvPicPr>
          <p:cNvPr id="3" name="Picture 2">
            <a:extLst>
              <a:ext uri="{FF2B5EF4-FFF2-40B4-BE49-F238E27FC236}">
                <a16:creationId xmlns:a16="http://schemas.microsoft.com/office/drawing/2014/main" id="{B469F8D1-96B6-A6CD-18C5-FE6FACA6C733}"/>
              </a:ext>
            </a:extLst>
          </p:cNvPr>
          <p:cNvPicPr>
            <a:picLocks noChangeAspect="1"/>
          </p:cNvPicPr>
          <p:nvPr/>
        </p:nvPicPr>
        <p:blipFill>
          <a:blip r:embed="rId9"/>
          <a:stretch>
            <a:fillRect/>
          </a:stretch>
        </p:blipFill>
        <p:spPr>
          <a:xfrm>
            <a:off x="582830" y="5208613"/>
            <a:ext cx="349846" cy="349846"/>
          </a:xfrm>
          <a:prstGeom prst="rect">
            <a:avLst/>
          </a:prstGeom>
        </p:spPr>
      </p:pic>
      <p:pic>
        <p:nvPicPr>
          <p:cNvPr id="1026" name="Picture 2" descr="Red wordpress 6 icon - Free red site logo icons">
            <a:extLst>
              <a:ext uri="{FF2B5EF4-FFF2-40B4-BE49-F238E27FC236}">
                <a16:creationId xmlns:a16="http://schemas.microsoft.com/office/drawing/2014/main" id="{FE08EFB8-E4CD-87F9-278A-4E5DBB709E8B}"/>
              </a:ext>
            </a:extLst>
          </p:cNvPr>
          <p:cNvPicPr>
            <a:picLocks noChangeAspect="1" noChangeArrowheads="1"/>
          </p:cNvPicPr>
          <p:nvPr/>
        </p:nvPicPr>
        <p:blipFill>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2000" contrast="-10000"/>
                    </a14:imgEffect>
                  </a14:imgLayer>
                </a14:imgProps>
              </a:ext>
              <a:ext uri="{28A0092B-C50C-407E-A947-70E740481C1C}">
                <a14:useLocalDpi xmlns:a14="http://schemas.microsoft.com/office/drawing/2010/main" val="0"/>
              </a:ext>
            </a:extLst>
          </a:blip>
          <a:srcRect/>
          <a:stretch>
            <a:fillRect/>
          </a:stretch>
        </p:blipFill>
        <p:spPr bwMode="auto">
          <a:xfrm>
            <a:off x="551237" y="5685187"/>
            <a:ext cx="413029" cy="41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7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76726-3AC8-AD3F-0239-4E594C4DB9E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Does AI think we have a problem?</a:t>
            </a: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oster with text and icons on it&#10;&#10;AI-generated content may be incorrect.">
            <a:extLst>
              <a:ext uri="{FF2B5EF4-FFF2-40B4-BE49-F238E27FC236}">
                <a16:creationId xmlns:a16="http://schemas.microsoft.com/office/drawing/2014/main" id="{092B6E12-D633-EAF7-3F78-D3FA007E26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68"/>
          <a:stretch/>
        </p:blipFill>
        <p:spPr>
          <a:xfrm>
            <a:off x="5922499" y="666728"/>
            <a:ext cx="5535987" cy="5465791"/>
          </a:xfrm>
          <a:prstGeom prst="rect">
            <a:avLst/>
          </a:prstGeom>
        </p:spPr>
      </p:pic>
    </p:spTree>
    <p:extLst>
      <p:ext uri="{BB962C8B-B14F-4D97-AF65-F5344CB8AC3E}">
        <p14:creationId xmlns:p14="http://schemas.microsoft.com/office/powerpoint/2010/main" val="158545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D0DF2-1304-049B-2F98-7433B03F3BF5}"/>
              </a:ext>
            </a:extLst>
          </p:cNvPr>
          <p:cNvSpPr>
            <a:spLocks noGrp="1"/>
          </p:cNvSpPr>
          <p:nvPr>
            <p:ph type="title"/>
          </p:nvPr>
        </p:nvSpPr>
        <p:spPr>
          <a:xfrm>
            <a:off x="1137033" y="670559"/>
            <a:ext cx="4683321" cy="2148841"/>
          </a:xfrm>
        </p:spPr>
        <p:txBody>
          <a:bodyPr anchor="t">
            <a:normAutofit/>
          </a:bodyPr>
          <a:lstStyle/>
          <a:p>
            <a:r>
              <a:rPr lang="en-US"/>
              <a:t>Shadow IT (SHADOW AI)</a:t>
            </a:r>
          </a:p>
        </p:txBody>
      </p:sp>
      <p:pic>
        <p:nvPicPr>
          <p:cNvPr id="20" name="Picture 19" descr="A robot in a cafe table">
            <a:extLst>
              <a:ext uri="{FF2B5EF4-FFF2-40B4-BE49-F238E27FC236}">
                <a16:creationId xmlns:a16="http://schemas.microsoft.com/office/drawing/2014/main" id="{463E4200-345A-ACA6-9E39-485CA1EB8514}"/>
              </a:ext>
            </a:extLst>
          </p:cNvPr>
          <p:cNvPicPr>
            <a:picLocks noChangeAspect="1"/>
          </p:cNvPicPr>
          <p:nvPr/>
        </p:nvPicPr>
        <p:blipFill>
          <a:blip r:embed="rId2"/>
          <a:srcRect r="3345"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177ACC09-B817-EF51-5052-5FA3649701EC}"/>
              </a:ext>
            </a:extLst>
          </p:cNvPr>
          <p:cNvSpPr>
            <a:spLocks noGrp="1"/>
          </p:cNvSpPr>
          <p:nvPr>
            <p:ph idx="1"/>
          </p:nvPr>
        </p:nvSpPr>
        <p:spPr>
          <a:xfrm>
            <a:off x="6797004" y="670559"/>
            <a:ext cx="4555782" cy="5445076"/>
          </a:xfrm>
        </p:spPr>
        <p:txBody>
          <a:bodyPr anchor="t">
            <a:normAutofit/>
          </a:bodyPr>
          <a:lstStyle/>
          <a:p>
            <a:pPr marL="0" indent="0">
              <a:buNone/>
            </a:pPr>
            <a:r>
              <a:rPr lang="en-US" sz="2400" b="1" i="1" dirty="0"/>
              <a:t>How many of the audience has had to manage a system that started out under someone’s </a:t>
            </a:r>
            <a:r>
              <a:rPr lang="en-US" sz="2400" b="1" i="1"/>
              <a:t>desk?</a:t>
            </a:r>
          </a:p>
          <a:p>
            <a:pPr marL="0" indent="0">
              <a:buNone/>
            </a:pPr>
            <a:endParaRPr lang="en-US" sz="2400" b="1" i="1" dirty="0"/>
          </a:p>
          <a:p>
            <a:r>
              <a:rPr lang="en-US" sz="2400" dirty="0"/>
              <a:t>AI is the new rogue production system.</a:t>
            </a:r>
          </a:p>
          <a:p>
            <a:r>
              <a:rPr lang="en-US" sz="2400" dirty="0"/>
              <a:t>Employees or organizations deploying AI without IT or security oversight, i.e. shadow AI, can create </a:t>
            </a:r>
          </a:p>
          <a:p>
            <a:pPr lvl="1"/>
            <a:r>
              <a:rPr lang="en-US" dirty="0"/>
              <a:t>compliance risks</a:t>
            </a:r>
          </a:p>
          <a:p>
            <a:pPr lvl="1"/>
            <a:r>
              <a:rPr lang="en-US" dirty="0"/>
              <a:t>data leaks</a:t>
            </a:r>
          </a:p>
          <a:p>
            <a:pPr lvl="1"/>
            <a:r>
              <a:rPr lang="en-US" dirty="0"/>
              <a:t>security vulnerabilities</a:t>
            </a:r>
          </a:p>
        </p:txBody>
      </p:sp>
    </p:spTree>
    <p:extLst>
      <p:ext uri="{BB962C8B-B14F-4D97-AF65-F5344CB8AC3E}">
        <p14:creationId xmlns:p14="http://schemas.microsoft.com/office/powerpoint/2010/main" val="356950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BEAB1-B8D1-6B28-D5CC-260C2254BD6D}"/>
              </a:ext>
            </a:extLst>
          </p:cNvPr>
          <p:cNvSpPr>
            <a:spLocks noGrp="1"/>
          </p:cNvSpPr>
          <p:nvPr>
            <p:ph type="title"/>
          </p:nvPr>
        </p:nvSpPr>
        <p:spPr>
          <a:xfrm>
            <a:off x="1632439" y="1335183"/>
            <a:ext cx="3516922" cy="4150899"/>
          </a:xfrm>
        </p:spPr>
        <p:txBody>
          <a:bodyPr>
            <a:normAutofit/>
          </a:bodyPr>
          <a:lstStyle/>
          <a:p>
            <a:pPr algn="ctr"/>
            <a:r>
              <a:rPr lang="en-US" sz="3200">
                <a:solidFill>
                  <a:srgbClr val="595959"/>
                </a:solidFill>
              </a:rPr>
              <a:t>Solutions to these threats</a:t>
            </a:r>
          </a:p>
        </p:txBody>
      </p:sp>
      <p:sp>
        <p:nvSpPr>
          <p:cNvPr id="12" name="Rectangle 11">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AD6614-6DAE-2263-99B6-25CC79900D62}"/>
              </a:ext>
            </a:extLst>
          </p:cNvPr>
          <p:cNvSpPr>
            <a:spLocks noGrp="1"/>
          </p:cNvSpPr>
          <p:nvPr>
            <p:ph idx="1"/>
          </p:nvPr>
        </p:nvSpPr>
        <p:spPr>
          <a:xfrm>
            <a:off x="6746001" y="1335183"/>
            <a:ext cx="4110198" cy="4187633"/>
          </a:xfrm>
        </p:spPr>
        <p:txBody>
          <a:bodyPr anchor="ctr">
            <a:normAutofit/>
          </a:bodyPr>
          <a:lstStyle/>
          <a:p>
            <a:r>
              <a:rPr lang="en-US" sz="2000">
                <a:solidFill>
                  <a:schemeClr val="tx1">
                    <a:lumMod val="65000"/>
                    <a:lumOff val="35000"/>
                  </a:schemeClr>
                </a:solidFill>
              </a:rPr>
              <a:t>Strong AI Governance</a:t>
            </a:r>
          </a:p>
          <a:p>
            <a:r>
              <a:rPr lang="en-US" sz="2000">
                <a:solidFill>
                  <a:schemeClr val="tx1">
                    <a:lumMod val="65000"/>
                    <a:lumOff val="35000"/>
                  </a:schemeClr>
                </a:solidFill>
              </a:rPr>
              <a:t>Encrypted Data Handling</a:t>
            </a:r>
          </a:p>
          <a:p>
            <a:r>
              <a:rPr lang="en-US" sz="2000">
                <a:solidFill>
                  <a:schemeClr val="tx1">
                    <a:lumMod val="65000"/>
                    <a:lumOff val="35000"/>
                  </a:schemeClr>
                </a:solidFill>
              </a:rPr>
              <a:t>Strick Access Controls, including against Shadow AI</a:t>
            </a:r>
          </a:p>
          <a:p>
            <a:r>
              <a:rPr lang="en-US" sz="2000">
                <a:solidFill>
                  <a:schemeClr val="tx1">
                    <a:lumMod val="65000"/>
                    <a:lumOff val="35000"/>
                  </a:schemeClr>
                </a:solidFill>
              </a:rPr>
              <a:t>Robust Monitoring</a:t>
            </a:r>
          </a:p>
          <a:p>
            <a:r>
              <a:rPr lang="en-US" sz="2000">
                <a:solidFill>
                  <a:schemeClr val="tx1">
                    <a:lumMod val="65000"/>
                    <a:lumOff val="35000"/>
                  </a:schemeClr>
                </a:solidFill>
              </a:rPr>
              <a:t>Ongoing Compliance Audits</a:t>
            </a:r>
          </a:p>
          <a:p>
            <a:endParaRPr lang="en-US" sz="2000">
              <a:solidFill>
                <a:schemeClr val="tx1">
                  <a:lumMod val="65000"/>
                  <a:lumOff val="35000"/>
                </a:schemeClr>
              </a:solidFill>
            </a:endParaRPr>
          </a:p>
          <a:p>
            <a:pPr marL="0" indent="0">
              <a:buNone/>
            </a:pPr>
            <a:r>
              <a:rPr lang="en-US" sz="2000">
                <a:solidFill>
                  <a:schemeClr val="tx1">
                    <a:lumMod val="65000"/>
                    <a:lumOff val="35000"/>
                  </a:schemeClr>
                </a:solidFill>
              </a:rPr>
              <a:t>AI should enhance security, not be a mechanism to weaken it.</a:t>
            </a:r>
          </a:p>
        </p:txBody>
      </p:sp>
    </p:spTree>
    <p:extLst>
      <p:ext uri="{BB962C8B-B14F-4D97-AF65-F5344CB8AC3E}">
        <p14:creationId xmlns:p14="http://schemas.microsoft.com/office/powerpoint/2010/main" val="155465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9C7D9-8BEF-73D5-0B98-53818B15FCE8}"/>
              </a:ext>
            </a:extLst>
          </p:cNvPr>
          <p:cNvSpPr>
            <a:spLocks noGrp="1"/>
          </p:cNvSpPr>
          <p:nvPr>
            <p:ph type="title"/>
          </p:nvPr>
        </p:nvSpPr>
        <p:spPr>
          <a:xfrm>
            <a:off x="1616054" y="1070149"/>
            <a:ext cx="8959893" cy="1004836"/>
          </a:xfrm>
        </p:spPr>
        <p:txBody>
          <a:bodyPr anchor="ctr">
            <a:normAutofit/>
          </a:bodyPr>
          <a:lstStyle/>
          <a:p>
            <a:pPr algn="ctr"/>
            <a:r>
              <a:rPr lang="en-US" sz="3200">
                <a:solidFill>
                  <a:srgbClr val="595959"/>
                </a:solidFill>
              </a:rPr>
              <a:t>Establish AI Governance and Policies</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F8F6F337-F8C1-AC62-C124-AC2C1DB1789B}"/>
              </a:ext>
            </a:extLst>
          </p:cNvPr>
          <p:cNvGraphicFramePr>
            <a:graphicFrameLocks noGrp="1"/>
          </p:cNvGraphicFramePr>
          <p:nvPr>
            <p:ph idx="1"/>
          </p:nvPr>
        </p:nvGraphicFramePr>
        <p:xfrm>
          <a:off x="1616054" y="2768321"/>
          <a:ext cx="8959892" cy="2828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71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95759-AE2C-1610-3655-AFFCF005F85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Explainability Is a Legal Concern Now</a:t>
            </a:r>
          </a:p>
        </p:txBody>
      </p:sp>
      <p:sp>
        <p:nvSpPr>
          <p:cNvPr id="15" name="Content Placeholder 2">
            <a:extLst>
              <a:ext uri="{FF2B5EF4-FFF2-40B4-BE49-F238E27FC236}">
                <a16:creationId xmlns:a16="http://schemas.microsoft.com/office/drawing/2014/main" id="{2D5C6156-EA34-9B47-3D89-D0D03633799C}"/>
              </a:ext>
            </a:extLst>
          </p:cNvPr>
          <p:cNvSpPr>
            <a:spLocks noGrp="1"/>
          </p:cNvSpPr>
          <p:nvPr>
            <p:ph idx="1"/>
          </p:nvPr>
        </p:nvSpPr>
        <p:spPr>
          <a:xfrm>
            <a:off x="4810259" y="649480"/>
            <a:ext cx="6555347" cy="5546047"/>
          </a:xfrm>
        </p:spPr>
        <p:txBody>
          <a:bodyPr anchor="ctr">
            <a:normAutofit/>
          </a:bodyPr>
          <a:lstStyle/>
          <a:p>
            <a:pPr marL="0" indent="0">
              <a:buNone/>
            </a:pPr>
            <a:r>
              <a:rPr lang="en-US" sz="2000"/>
              <a:t>In industries like finance and healthcare, it's no longer optional for AI models to be a "black box." </a:t>
            </a:r>
          </a:p>
          <a:p>
            <a:r>
              <a:rPr lang="en-US" sz="2000"/>
              <a:t>Laws like GDPR give people the right to an explanation if a decision is made about them by an algorithm.</a:t>
            </a:r>
          </a:p>
          <a:p>
            <a:r>
              <a:rPr lang="en-US" sz="2000"/>
              <a:t>Even when sensitive fields are removed, AI models can infer private information based on patterns in the rest of the data.</a:t>
            </a:r>
          </a:p>
          <a:p>
            <a:r>
              <a:rPr lang="en-US" sz="2000"/>
              <a:t>The EU AI Act and various U.S. state laws (like the California Privacy Rights Act) are introducing requirements for AI data governance, documentation, and risk mitigation. Compliance isn’t just for humans anymore.</a:t>
            </a:r>
          </a:p>
        </p:txBody>
      </p:sp>
    </p:spTree>
    <p:extLst>
      <p:ext uri="{BB962C8B-B14F-4D97-AF65-F5344CB8AC3E}">
        <p14:creationId xmlns:p14="http://schemas.microsoft.com/office/powerpoint/2010/main" val="74682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blurry blue and yellow background&#10;&#10;AI-generated content may be incorrect.">
            <a:extLst>
              <a:ext uri="{FF2B5EF4-FFF2-40B4-BE49-F238E27FC236}">
                <a16:creationId xmlns:a16="http://schemas.microsoft.com/office/drawing/2014/main" id="{11AF274F-A577-839E-B36C-2842AF6A18B4}"/>
              </a:ext>
            </a:extLst>
          </p:cNvPr>
          <p:cNvPicPr>
            <a:picLocks noChangeAspect="1"/>
          </p:cNvPicPr>
          <p:nvPr/>
        </p:nvPicPr>
        <p:blipFill>
          <a:blip r:embed="rId2">
            <a:duotone>
              <a:schemeClr val="bg2">
                <a:shade val="45000"/>
                <a:satMod val="135000"/>
              </a:schemeClr>
              <a:prstClr val="white"/>
            </a:duotone>
          </a:blip>
          <a:srcRect t="17582"/>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C5947-50BF-7E10-E0B8-6EC5F9CCC1CA}"/>
              </a:ext>
            </a:extLst>
          </p:cNvPr>
          <p:cNvSpPr>
            <a:spLocks noGrp="1"/>
          </p:cNvSpPr>
          <p:nvPr>
            <p:ph type="title"/>
          </p:nvPr>
        </p:nvSpPr>
        <p:spPr>
          <a:xfrm>
            <a:off x="838200" y="365125"/>
            <a:ext cx="10515600" cy="1325563"/>
          </a:xfrm>
        </p:spPr>
        <p:txBody>
          <a:bodyPr>
            <a:normAutofit/>
          </a:bodyPr>
          <a:lstStyle/>
          <a:p>
            <a:r>
              <a:rPr lang="en-US"/>
              <a:t>Educate the Organization</a:t>
            </a:r>
          </a:p>
        </p:txBody>
      </p:sp>
      <p:graphicFrame>
        <p:nvGraphicFramePr>
          <p:cNvPr id="14" name="Content Placeholder 2">
            <a:extLst>
              <a:ext uri="{FF2B5EF4-FFF2-40B4-BE49-F238E27FC236}">
                <a16:creationId xmlns:a16="http://schemas.microsoft.com/office/drawing/2014/main" id="{838A8AB5-A682-5FBD-BFD8-9AE66DB5DE51}"/>
              </a:ext>
            </a:extLst>
          </p:cNvPr>
          <p:cNvGraphicFramePr>
            <a:graphicFrameLocks noGrp="1"/>
          </p:cNvGraphicFramePr>
          <p:nvPr>
            <p:ph idx="1"/>
            <p:extLst>
              <p:ext uri="{D42A27DB-BD31-4B8C-83A1-F6EECF244321}">
                <p14:modId xmlns:p14="http://schemas.microsoft.com/office/powerpoint/2010/main" val="9915499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722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D8634-98A1-3363-1E5A-1361CA039B25}"/>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AI Hall of Shame: Too Polite Scam</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8D05517-B974-B4D1-24F5-DE544098DCAC}"/>
              </a:ext>
            </a:extLst>
          </p:cNvPr>
          <p:cNvSpPr>
            <a:spLocks noGrp="1"/>
          </p:cNvSpPr>
          <p:nvPr>
            <p:ph idx="1"/>
          </p:nvPr>
        </p:nvSpPr>
        <p:spPr>
          <a:xfrm>
            <a:off x="6297233" y="518400"/>
            <a:ext cx="4771607" cy="5837949"/>
          </a:xfrm>
        </p:spPr>
        <p:txBody>
          <a:bodyPr anchor="ctr">
            <a:normAutofit/>
          </a:bodyPr>
          <a:lstStyle/>
          <a:p>
            <a:r>
              <a:rPr lang="en-US" sz="2000" dirty="0">
                <a:solidFill>
                  <a:schemeClr val="tx1">
                    <a:alpha val="80000"/>
                  </a:schemeClr>
                </a:solidFill>
              </a:rPr>
              <a:t>An AI-generated phishing scam attempted to trick users by pretending to be a financial institution. However, the model had been trained on polite corporate emails and produced phishing messages that </a:t>
            </a:r>
            <a:r>
              <a:rPr lang="en-US" sz="2000" b="1" dirty="0">
                <a:solidFill>
                  <a:schemeClr val="tx1">
                    <a:alpha val="80000"/>
                  </a:schemeClr>
                </a:solidFill>
              </a:rPr>
              <a:t>sounded too formal and apologetic</a:t>
            </a:r>
            <a:r>
              <a:rPr lang="en-US" sz="2000" dirty="0">
                <a:solidFill>
                  <a:schemeClr val="tx1">
                    <a:alpha val="80000"/>
                  </a:schemeClr>
                </a:solidFill>
              </a:rPr>
              <a:t>, leading recipients to </a:t>
            </a:r>
            <a:r>
              <a:rPr lang="en-US" sz="2000" b="1" dirty="0">
                <a:solidFill>
                  <a:schemeClr val="tx1">
                    <a:alpha val="80000"/>
                  </a:schemeClr>
                </a:solidFill>
              </a:rPr>
              <a:t>immediately suspect a scam</a:t>
            </a:r>
            <a:r>
              <a:rPr lang="en-US" sz="2000" dirty="0">
                <a:solidFill>
                  <a:schemeClr val="tx1">
                    <a:alpha val="80000"/>
                  </a:schemeClr>
                </a:solidFill>
              </a:rPr>
              <a:t>.</a:t>
            </a:r>
          </a:p>
          <a:p>
            <a:pPr marL="0" indent="0">
              <a:buNone/>
            </a:pPr>
            <a:endParaRPr lang="en-US" sz="2000" b="1" dirty="0">
              <a:solidFill>
                <a:schemeClr val="tx1">
                  <a:alpha val="80000"/>
                </a:schemeClr>
              </a:solidFill>
            </a:endParaRPr>
          </a:p>
          <a:p>
            <a:pPr marL="0" indent="0">
              <a:buNone/>
            </a:pPr>
            <a:r>
              <a:rPr lang="en-US" sz="2000" b="1" dirty="0">
                <a:solidFill>
                  <a:schemeClr val="tx1">
                    <a:alpha val="80000"/>
                  </a:schemeClr>
                </a:solidFill>
              </a:rPr>
              <a:t>Lesson:</a:t>
            </a:r>
            <a:r>
              <a:rPr lang="en-US" sz="2000" dirty="0">
                <a:solidFill>
                  <a:schemeClr val="tx1">
                    <a:alpha val="80000"/>
                  </a:schemeClr>
                </a:solidFill>
              </a:rPr>
              <a:t> AI-generated phishing attempts still can’t replicate</a:t>
            </a:r>
            <a:r>
              <a:rPr lang="en-US" sz="2000" dirty="0">
                <a:solidFill>
                  <a:srgbClr val="C00000">
                    <a:alpha val="80000"/>
                  </a:srgbClr>
                </a:solidFill>
              </a:rPr>
              <a:t> </a:t>
            </a:r>
            <a:r>
              <a:rPr lang="en-US" sz="2000" b="1" dirty="0">
                <a:solidFill>
                  <a:srgbClr val="C00000">
                    <a:alpha val="80000"/>
                  </a:srgbClr>
                </a:solidFill>
              </a:rPr>
              <a:t>the right amount of urgency and rudeness as humans.</a:t>
            </a:r>
            <a:endParaRPr lang="en-US" sz="2000" dirty="0">
              <a:solidFill>
                <a:srgbClr val="C00000">
                  <a:alpha val="80000"/>
                </a:srgbClr>
              </a:solidFill>
            </a:endParaRPr>
          </a:p>
          <a:p>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25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0EB6E-2554-B3C9-13D3-467E49D8CDC0}"/>
              </a:ext>
            </a:extLst>
          </p:cNvPr>
          <p:cNvSpPr>
            <a:spLocks noGrp="1"/>
          </p:cNvSpPr>
          <p:nvPr>
            <p:ph type="title"/>
          </p:nvPr>
        </p:nvSpPr>
        <p:spPr>
          <a:xfrm>
            <a:off x="1616054" y="1261137"/>
            <a:ext cx="8959893" cy="888360"/>
          </a:xfrm>
        </p:spPr>
        <p:txBody>
          <a:bodyPr anchor="b">
            <a:normAutofit/>
          </a:bodyPr>
          <a:lstStyle/>
          <a:p>
            <a:pPr algn="ctr"/>
            <a:r>
              <a:rPr lang="en-US" sz="3200">
                <a:solidFill>
                  <a:schemeClr val="tx1">
                    <a:lumMod val="65000"/>
                    <a:lumOff val="35000"/>
                  </a:schemeClr>
                </a:solidFill>
              </a:rPr>
              <a:t>Enforce Access Controls and Monitoring</a:t>
            </a:r>
          </a:p>
        </p:txBody>
      </p:sp>
      <p:sp>
        <p:nvSpPr>
          <p:cNvPr id="3" name="Content Placeholder 2">
            <a:extLst>
              <a:ext uri="{FF2B5EF4-FFF2-40B4-BE49-F238E27FC236}">
                <a16:creationId xmlns:a16="http://schemas.microsoft.com/office/drawing/2014/main" id="{B7790D77-434F-614E-58AB-23ED611628A5}"/>
              </a:ext>
            </a:extLst>
          </p:cNvPr>
          <p:cNvSpPr>
            <a:spLocks noGrp="1"/>
          </p:cNvSpPr>
          <p:nvPr>
            <p:ph idx="1"/>
          </p:nvPr>
        </p:nvSpPr>
        <p:spPr>
          <a:xfrm>
            <a:off x="1616054" y="2427383"/>
            <a:ext cx="8959892" cy="3169482"/>
          </a:xfrm>
        </p:spPr>
        <p:txBody>
          <a:bodyPr anchor="t">
            <a:normAutofit/>
          </a:bodyPr>
          <a:lstStyle/>
          <a:p>
            <a:r>
              <a:rPr lang="en-US" sz="2000">
                <a:solidFill>
                  <a:schemeClr val="tx1">
                    <a:lumMod val="65000"/>
                    <a:lumOff val="35000"/>
                  </a:schemeClr>
                </a:solidFill>
              </a:rPr>
              <a:t>Use a robust </a:t>
            </a:r>
            <a:r>
              <a:rPr lang="en-US" sz="2000" b="1">
                <a:solidFill>
                  <a:schemeClr val="tx1">
                    <a:lumMod val="65000"/>
                    <a:lumOff val="35000"/>
                  </a:schemeClr>
                </a:solidFill>
              </a:rPr>
              <a:t>Identify and Access Management (IAM) </a:t>
            </a:r>
            <a:r>
              <a:rPr lang="en-US" sz="2000">
                <a:solidFill>
                  <a:schemeClr val="tx1">
                    <a:lumMod val="65000"/>
                    <a:lumOff val="35000"/>
                  </a:schemeClr>
                </a:solidFill>
              </a:rPr>
              <a:t>to control who can access AI tools.</a:t>
            </a:r>
          </a:p>
          <a:p>
            <a:r>
              <a:rPr lang="en-US" sz="2000">
                <a:solidFill>
                  <a:schemeClr val="tx1">
                    <a:lumMod val="65000"/>
                    <a:lumOff val="35000"/>
                  </a:schemeClr>
                </a:solidFill>
              </a:rPr>
              <a:t>Implement </a:t>
            </a:r>
            <a:r>
              <a:rPr lang="en-US" sz="2000" b="1">
                <a:solidFill>
                  <a:schemeClr val="tx1">
                    <a:lumMod val="65000"/>
                    <a:lumOff val="35000"/>
                  </a:schemeClr>
                </a:solidFill>
              </a:rPr>
              <a:t>Data Loss Prevention(DLP) </a:t>
            </a:r>
            <a:r>
              <a:rPr lang="en-US" sz="2000">
                <a:solidFill>
                  <a:schemeClr val="tx1">
                    <a:lumMod val="65000"/>
                    <a:lumOff val="35000"/>
                  </a:schemeClr>
                </a:solidFill>
              </a:rPr>
              <a:t>to monitor and restrict sensitive data sharing with AI systems.</a:t>
            </a:r>
          </a:p>
          <a:p>
            <a:r>
              <a:rPr lang="en-US" sz="2000">
                <a:solidFill>
                  <a:schemeClr val="tx1">
                    <a:lumMod val="65000"/>
                    <a:lumOff val="35000"/>
                  </a:schemeClr>
                </a:solidFill>
              </a:rPr>
              <a:t>Deploy </a:t>
            </a:r>
            <a:r>
              <a:rPr lang="en-US" sz="2000" b="1">
                <a:solidFill>
                  <a:schemeClr val="tx1">
                    <a:lumMod val="65000"/>
                    <a:lumOff val="35000"/>
                  </a:schemeClr>
                </a:solidFill>
              </a:rPr>
              <a:t>SIEM(Security Information and Event Management) </a:t>
            </a:r>
            <a:r>
              <a:rPr lang="en-US" sz="2000">
                <a:solidFill>
                  <a:schemeClr val="tx1">
                    <a:lumMod val="65000"/>
                    <a:lumOff val="35000"/>
                  </a:schemeClr>
                </a:solidFill>
              </a:rPr>
              <a:t>tools to detect unauthorized usage.</a:t>
            </a:r>
          </a:p>
        </p:txBody>
      </p:sp>
    </p:spTree>
    <p:extLst>
      <p:ext uri="{BB962C8B-B14F-4D97-AF65-F5344CB8AC3E}">
        <p14:creationId xmlns:p14="http://schemas.microsoft.com/office/powerpoint/2010/main" val="3032909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FAB9DA5-A1CC-40A3-44D2-B43433CB01AA}"/>
              </a:ext>
            </a:extLst>
          </p:cNvPr>
          <p:cNvSpPr>
            <a:spLocks noGrp="1"/>
          </p:cNvSpPr>
          <p:nvPr>
            <p:ph type="title"/>
          </p:nvPr>
        </p:nvSpPr>
        <p:spPr>
          <a:xfrm>
            <a:off x="838200" y="643467"/>
            <a:ext cx="2951205" cy="5571066"/>
          </a:xfrm>
        </p:spPr>
        <p:txBody>
          <a:bodyPr>
            <a:normAutofit/>
          </a:bodyPr>
          <a:lstStyle/>
          <a:p>
            <a:r>
              <a:rPr lang="en-US">
                <a:solidFill>
                  <a:srgbClr val="FFFFFF"/>
                </a:solidFill>
              </a:rPr>
              <a:t>AI Discovery Tools</a:t>
            </a:r>
          </a:p>
        </p:txBody>
      </p:sp>
      <p:graphicFrame>
        <p:nvGraphicFramePr>
          <p:cNvPr id="18" name="Content Placeholder 2">
            <a:extLst>
              <a:ext uri="{FF2B5EF4-FFF2-40B4-BE49-F238E27FC236}">
                <a16:creationId xmlns:a16="http://schemas.microsoft.com/office/drawing/2014/main" id="{BA675FD0-14EC-CC45-554C-00709EAB10F6}"/>
              </a:ext>
            </a:extLst>
          </p:cNvPr>
          <p:cNvGraphicFramePr>
            <a:graphicFrameLocks noGrp="1"/>
          </p:cNvGraphicFramePr>
          <p:nvPr>
            <p:ph idx="1"/>
            <p:extLst>
              <p:ext uri="{D42A27DB-BD31-4B8C-83A1-F6EECF244321}">
                <p14:modId xmlns:p14="http://schemas.microsoft.com/office/powerpoint/2010/main" val="70414074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666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C0137B8-8898-8E7F-2C4C-DAFD82B3EE3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dirty="0">
                <a:solidFill>
                  <a:srgbClr val="FFFFFF"/>
                </a:solidFill>
                <a:latin typeface="+mj-lt"/>
                <a:ea typeface="+mj-ea"/>
                <a:cs typeface="+mj-cs"/>
              </a:rPr>
              <a:t>Outside of Shadow AI…</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973291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Agenda</a:t>
            </a:r>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lstStyle/>
          <a:p>
            <a:r>
              <a:rPr lang="en-US" dirty="0"/>
              <a:t>AI Fears</a:t>
            </a:r>
          </a:p>
          <a:p>
            <a:r>
              <a:rPr lang="en-US" dirty="0"/>
              <a:t>	Current Landscape</a:t>
            </a:r>
          </a:p>
          <a:p>
            <a:r>
              <a:rPr lang="en-US" dirty="0"/>
              <a:t>The AI Hall of Shame(ongoing)</a:t>
            </a:r>
          </a:p>
          <a:p>
            <a:r>
              <a:rPr lang="en-US" dirty="0"/>
              <a:t>Easy Access AI</a:t>
            </a:r>
          </a:p>
          <a:p>
            <a:r>
              <a:rPr lang="en-US" dirty="0"/>
              <a:t>Bigger Picture AI</a:t>
            </a:r>
          </a:p>
          <a:p>
            <a:endParaRPr lang="en-US" dirty="0"/>
          </a:p>
          <a:p>
            <a:endParaRPr lang="en-US" dirty="0"/>
          </a:p>
        </p:txBody>
      </p:sp>
    </p:spTree>
    <p:extLst>
      <p:ext uri="{BB962C8B-B14F-4D97-AF65-F5344CB8AC3E}">
        <p14:creationId xmlns:p14="http://schemas.microsoft.com/office/powerpoint/2010/main" val="3037812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84E9AF79-F824-5A0D-9E3A-BDAD81E12F3B}"/>
              </a:ext>
            </a:extLst>
          </p:cNvPr>
          <p:cNvSpPr>
            <a:spLocks noGrp="1"/>
          </p:cNvSpPr>
          <p:nvPr>
            <p:ph type="title"/>
          </p:nvPr>
        </p:nvSpPr>
        <p:spPr>
          <a:xfrm>
            <a:off x="838200" y="643467"/>
            <a:ext cx="2951205" cy="5571066"/>
          </a:xfrm>
        </p:spPr>
        <p:txBody>
          <a:bodyPr>
            <a:normAutofit/>
          </a:bodyPr>
          <a:lstStyle/>
          <a:p>
            <a:r>
              <a:rPr lang="en-US" sz="3700">
                <a:solidFill>
                  <a:srgbClr val="FFFFFF"/>
                </a:solidFill>
              </a:rPr>
              <a:t>3</a:t>
            </a:r>
            <a:r>
              <a:rPr lang="en-US" sz="3700" baseline="30000">
                <a:solidFill>
                  <a:srgbClr val="FFFFFF"/>
                </a:solidFill>
              </a:rPr>
              <a:t>rd</a:t>
            </a:r>
            <a:r>
              <a:rPr lang="en-US" sz="3700">
                <a:solidFill>
                  <a:srgbClr val="FFFFFF"/>
                </a:solidFill>
              </a:rPr>
              <a:t> Party AI Dependencies	</a:t>
            </a:r>
          </a:p>
        </p:txBody>
      </p:sp>
      <p:graphicFrame>
        <p:nvGraphicFramePr>
          <p:cNvPr id="5" name="Content Placeholder 2">
            <a:extLst>
              <a:ext uri="{FF2B5EF4-FFF2-40B4-BE49-F238E27FC236}">
                <a16:creationId xmlns:a16="http://schemas.microsoft.com/office/drawing/2014/main" id="{86B49569-203B-843F-D448-EF86E8779C3F}"/>
              </a:ext>
            </a:extLst>
          </p:cNvPr>
          <p:cNvGraphicFramePr>
            <a:graphicFrameLocks noGrp="1"/>
          </p:cNvGraphicFramePr>
          <p:nvPr>
            <p:ph idx="1"/>
            <p:extLst>
              <p:ext uri="{D42A27DB-BD31-4B8C-83A1-F6EECF244321}">
                <p14:modId xmlns:p14="http://schemas.microsoft.com/office/powerpoint/2010/main" val="2968106389"/>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840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8CA34-CC03-789A-B6CE-D76BC5F83297}"/>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AI Hall of Shame: AI Fell for Itself</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9557D67-E7EE-73C7-F443-A1C08C2833F0}"/>
              </a:ext>
            </a:extLst>
          </p:cNvPr>
          <p:cNvSpPr>
            <a:spLocks noGrp="1"/>
          </p:cNvSpPr>
          <p:nvPr>
            <p:ph idx="1"/>
          </p:nvPr>
        </p:nvSpPr>
        <p:spPr>
          <a:xfrm>
            <a:off x="6297233" y="518400"/>
            <a:ext cx="4771607" cy="5837949"/>
          </a:xfrm>
        </p:spPr>
        <p:txBody>
          <a:bodyPr anchor="ctr">
            <a:normAutofit/>
          </a:bodyPr>
          <a:lstStyle/>
          <a:p>
            <a:r>
              <a:rPr lang="en-US" sz="2000" dirty="0">
                <a:solidFill>
                  <a:schemeClr val="tx1">
                    <a:alpha val="80000"/>
                  </a:schemeClr>
                </a:solidFill>
              </a:rPr>
              <a:t>A fraud detection system for a bank used an AI voice model to authenticate customer service calls. Hackers got into the system and used the </a:t>
            </a:r>
            <a:r>
              <a:rPr lang="en-US" sz="2000" b="1" dirty="0">
                <a:solidFill>
                  <a:schemeClr val="tx1">
                    <a:alpha val="80000"/>
                  </a:schemeClr>
                </a:solidFill>
              </a:rPr>
              <a:t>same AI voice cloning tool</a:t>
            </a:r>
            <a:r>
              <a:rPr lang="en-US" sz="2000" dirty="0">
                <a:solidFill>
                  <a:schemeClr val="tx1">
                    <a:alpha val="80000"/>
                  </a:schemeClr>
                </a:solidFill>
              </a:rPr>
              <a:t> to impersonate a high-level executive, successfully authorizing large money transfers.</a:t>
            </a:r>
          </a:p>
          <a:p>
            <a:pPr>
              <a:buNone/>
            </a:pPr>
            <a:r>
              <a:rPr lang="en-US" sz="2000" dirty="0">
                <a:solidFill>
                  <a:schemeClr val="tx1">
                    <a:alpha val="80000"/>
                  </a:schemeClr>
                </a:solidFill>
              </a:rPr>
              <a:t>The most frustrating part? The AI </a:t>
            </a:r>
            <a:r>
              <a:rPr lang="en-US" sz="2000" b="1" dirty="0">
                <a:solidFill>
                  <a:schemeClr val="tx1">
                    <a:alpha val="80000"/>
                  </a:schemeClr>
                </a:solidFill>
              </a:rPr>
              <a:t>also mistakenly verified itself</a:t>
            </a:r>
            <a:r>
              <a:rPr lang="en-US" sz="2000" dirty="0">
                <a:solidFill>
                  <a:schemeClr val="tx1">
                    <a:alpha val="80000"/>
                  </a:schemeClr>
                </a:solidFill>
              </a:rPr>
              <a:t> when tested internally, leading to </a:t>
            </a:r>
            <a:r>
              <a:rPr lang="en-US" sz="2000" b="1" dirty="0">
                <a:solidFill>
                  <a:schemeClr val="tx1">
                    <a:alpha val="80000"/>
                  </a:schemeClr>
                </a:solidFill>
              </a:rPr>
              <a:t>weeks of confusion</a:t>
            </a:r>
            <a:r>
              <a:rPr lang="en-US" sz="2000" dirty="0">
                <a:solidFill>
                  <a:schemeClr val="tx1">
                    <a:alpha val="80000"/>
                  </a:schemeClr>
                </a:solidFill>
              </a:rPr>
              <a:t>.</a:t>
            </a:r>
          </a:p>
          <a:p>
            <a:pPr marL="0" indent="0">
              <a:buNone/>
            </a:pPr>
            <a:endParaRPr lang="en-US" sz="2000" b="1" dirty="0">
              <a:solidFill>
                <a:schemeClr val="tx1">
                  <a:alpha val="80000"/>
                </a:schemeClr>
              </a:solidFill>
            </a:endParaRPr>
          </a:p>
          <a:p>
            <a:pPr marL="0" indent="0">
              <a:buNone/>
            </a:pPr>
            <a:r>
              <a:rPr lang="en-US" sz="2000" b="1" dirty="0">
                <a:solidFill>
                  <a:schemeClr val="tx1">
                    <a:alpha val="80000"/>
                  </a:schemeClr>
                </a:solidFill>
              </a:rPr>
              <a:t>Lesson:</a:t>
            </a:r>
            <a:r>
              <a:rPr lang="en-US" sz="2000" dirty="0">
                <a:solidFill>
                  <a:schemeClr val="tx1">
                    <a:alpha val="80000"/>
                  </a:schemeClr>
                </a:solidFill>
              </a:rPr>
              <a:t> When AI can’t tell the difference </a:t>
            </a:r>
            <a:r>
              <a:rPr lang="en-US" sz="2000" b="1" dirty="0">
                <a:solidFill>
                  <a:srgbClr val="C00000">
                    <a:alpha val="80000"/>
                  </a:srgbClr>
                </a:solidFill>
              </a:rPr>
              <a:t>between truth and consequence.</a:t>
            </a:r>
          </a:p>
          <a:p>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402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5EEC9B-E8D8-A73C-4677-A9DF6E180489}"/>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0E3FE-FCEB-B77F-73EF-823726CD4C52}"/>
              </a:ext>
            </a:extLst>
          </p:cNvPr>
          <p:cNvSpPr>
            <a:spLocks noGrp="1"/>
          </p:cNvSpPr>
          <p:nvPr>
            <p:ph type="title"/>
          </p:nvPr>
        </p:nvSpPr>
        <p:spPr>
          <a:xfrm>
            <a:off x="838200" y="365125"/>
            <a:ext cx="10515600" cy="1325563"/>
          </a:xfrm>
        </p:spPr>
        <p:txBody>
          <a:bodyPr>
            <a:normAutofit/>
          </a:bodyPr>
          <a:lstStyle/>
          <a:p>
            <a:r>
              <a:rPr lang="en-US" dirty="0"/>
              <a:t>AI Driven Attacks and Model Manipulation</a:t>
            </a:r>
          </a:p>
        </p:txBody>
      </p:sp>
      <p:graphicFrame>
        <p:nvGraphicFramePr>
          <p:cNvPr id="5" name="Content Placeholder 2">
            <a:extLst>
              <a:ext uri="{FF2B5EF4-FFF2-40B4-BE49-F238E27FC236}">
                <a16:creationId xmlns:a16="http://schemas.microsoft.com/office/drawing/2014/main" id="{B2A62F4F-D45F-9601-0CA4-6D3ECCEC82BB}"/>
              </a:ext>
            </a:extLst>
          </p:cNvPr>
          <p:cNvGraphicFramePr>
            <a:graphicFrameLocks noGrp="1"/>
          </p:cNvGraphicFramePr>
          <p:nvPr>
            <p:ph idx="1"/>
            <p:extLst>
              <p:ext uri="{D42A27DB-BD31-4B8C-83A1-F6EECF244321}">
                <p14:modId xmlns:p14="http://schemas.microsoft.com/office/powerpoint/2010/main" val="2007155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84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8445E-5241-1EA2-AC07-7098B02EB304}"/>
              </a:ext>
            </a:extLst>
          </p:cNvPr>
          <p:cNvSpPr>
            <a:spLocks noGrp="1"/>
          </p:cNvSpPr>
          <p:nvPr>
            <p:ph type="title"/>
          </p:nvPr>
        </p:nvSpPr>
        <p:spPr>
          <a:xfrm>
            <a:off x="838200" y="557188"/>
            <a:ext cx="10515600" cy="1133499"/>
          </a:xfrm>
        </p:spPr>
        <p:txBody>
          <a:bodyPr>
            <a:normAutofit/>
          </a:bodyPr>
          <a:lstStyle/>
          <a:p>
            <a:pPr algn="ctr"/>
            <a:r>
              <a:rPr lang="en-US" sz="5200"/>
              <a:t>Regulatory and Compliance Issues	</a:t>
            </a:r>
          </a:p>
        </p:txBody>
      </p:sp>
      <p:graphicFrame>
        <p:nvGraphicFramePr>
          <p:cNvPr id="7" name="Content Placeholder 2">
            <a:extLst>
              <a:ext uri="{FF2B5EF4-FFF2-40B4-BE49-F238E27FC236}">
                <a16:creationId xmlns:a16="http://schemas.microsoft.com/office/drawing/2014/main" id="{C24BF3F9-8247-8E2F-A47E-15522CF4119F}"/>
              </a:ext>
            </a:extLst>
          </p:cNvPr>
          <p:cNvGraphicFramePr>
            <a:graphicFrameLocks noGrp="1"/>
          </p:cNvGraphicFramePr>
          <p:nvPr>
            <p:ph idx="1"/>
            <p:extLst>
              <p:ext uri="{D42A27DB-BD31-4B8C-83A1-F6EECF244321}">
                <p14:modId xmlns:p14="http://schemas.microsoft.com/office/powerpoint/2010/main" val="377138030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9762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32" name="Rectangle 1031">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3">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E1F2A0-8652-2004-3C40-9DAAA0562E92}"/>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a:solidFill>
                  <a:srgbClr val="FFFFFF"/>
                </a:solidFill>
              </a:rPr>
              <a:t>Data Leakage</a:t>
            </a:r>
          </a:p>
        </p:txBody>
      </p:sp>
      <p:pic>
        <p:nvPicPr>
          <p:cNvPr id="1026" name="Picture 2" descr="Why Do Prescription Drug Commercials List So Many Side Effects?">
            <a:extLst>
              <a:ext uri="{FF2B5EF4-FFF2-40B4-BE49-F238E27FC236}">
                <a16:creationId xmlns:a16="http://schemas.microsoft.com/office/drawing/2014/main" id="{1FD57B79-2F86-91AC-5DBA-EED3046098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201"/>
          <a:stretch/>
        </p:blipFill>
        <p:spPr bwMode="auto">
          <a:xfrm>
            <a:off x="1" y="10"/>
            <a:ext cx="12191998" cy="535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94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7B20-386D-9D04-2383-030A7D16A875}"/>
              </a:ext>
            </a:extLst>
          </p:cNvPr>
          <p:cNvSpPr>
            <a:spLocks noGrp="1"/>
          </p:cNvSpPr>
          <p:nvPr>
            <p:ph type="title"/>
          </p:nvPr>
        </p:nvSpPr>
        <p:spPr/>
        <p:txBody>
          <a:bodyPr/>
          <a:lstStyle/>
          <a:p>
            <a:r>
              <a:rPr lang="en-US"/>
              <a:t>Synthetic Data Can Reduce Risk—If Used Correctly</a:t>
            </a:r>
            <a:endParaRPr lang="en-US" dirty="0"/>
          </a:p>
        </p:txBody>
      </p:sp>
      <p:graphicFrame>
        <p:nvGraphicFramePr>
          <p:cNvPr id="13" name="Content Placeholder 2">
            <a:extLst>
              <a:ext uri="{FF2B5EF4-FFF2-40B4-BE49-F238E27FC236}">
                <a16:creationId xmlns:a16="http://schemas.microsoft.com/office/drawing/2014/main" id="{882A9A49-E74F-5506-EA8E-E48621B0023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2977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D736A-AFFA-7B61-FB46-47C300183D51}"/>
              </a:ext>
            </a:extLst>
          </p:cNvPr>
          <p:cNvSpPr>
            <a:spLocks noGrp="1"/>
          </p:cNvSpPr>
          <p:nvPr>
            <p:ph type="title"/>
          </p:nvPr>
        </p:nvSpPr>
        <p:spPr>
          <a:xfrm>
            <a:off x="948690" y="1289765"/>
            <a:ext cx="4487857" cy="4270963"/>
          </a:xfrm>
        </p:spPr>
        <p:txBody>
          <a:bodyPr anchor="ctr">
            <a:normAutofit/>
          </a:bodyPr>
          <a:lstStyle/>
          <a:p>
            <a:pPr algn="ctr"/>
            <a:r>
              <a:rPr lang="en-US" sz="5600" dirty="0">
                <a:solidFill>
                  <a:srgbClr val="FFFFFF"/>
                </a:solidFill>
              </a:rPr>
              <a:t>AI Hall of Shame: Public Security Footage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F10FE9B-B8A2-593B-914C-2BAD23F38424}"/>
              </a:ext>
            </a:extLst>
          </p:cNvPr>
          <p:cNvSpPr>
            <a:spLocks noGrp="1"/>
          </p:cNvSpPr>
          <p:nvPr>
            <p:ph idx="1"/>
          </p:nvPr>
        </p:nvSpPr>
        <p:spPr>
          <a:xfrm>
            <a:off x="6297233" y="518400"/>
            <a:ext cx="4771607" cy="5837949"/>
          </a:xfrm>
        </p:spPr>
        <p:txBody>
          <a:bodyPr anchor="ctr">
            <a:normAutofit/>
          </a:bodyPr>
          <a:lstStyle/>
          <a:p>
            <a:pPr>
              <a:buNone/>
            </a:pPr>
            <a:r>
              <a:rPr lang="en-US" sz="2000" dirty="0">
                <a:solidFill>
                  <a:schemeClr val="tx1">
                    <a:alpha val="80000"/>
                  </a:schemeClr>
                </a:solidFill>
              </a:rPr>
              <a:t>A smart security system using facial recognition was set up to protect sensitive areas in an office building. However, the system’s </a:t>
            </a:r>
            <a:r>
              <a:rPr lang="en-US" sz="2000" b="1" dirty="0">
                <a:solidFill>
                  <a:schemeClr val="tx1">
                    <a:alpha val="80000"/>
                  </a:schemeClr>
                </a:solidFill>
              </a:rPr>
              <a:t>cloud storage was misconfigured</a:t>
            </a:r>
            <a:r>
              <a:rPr lang="en-US" sz="2000" dirty="0">
                <a:solidFill>
                  <a:schemeClr val="tx1">
                    <a:alpha val="80000"/>
                  </a:schemeClr>
                </a:solidFill>
              </a:rPr>
              <a:t>, making all security footage publicly accessible.</a:t>
            </a:r>
          </a:p>
          <a:p>
            <a:pPr>
              <a:buNone/>
            </a:pPr>
            <a:r>
              <a:rPr lang="en-US" sz="2000" dirty="0">
                <a:solidFill>
                  <a:schemeClr val="tx1">
                    <a:alpha val="80000"/>
                  </a:schemeClr>
                </a:solidFill>
              </a:rPr>
              <a:t>The footage included:</a:t>
            </a:r>
          </a:p>
          <a:p>
            <a:pPr>
              <a:buFont typeface="Arial" panose="020B0604020202020204" pitchFamily="34" charset="0"/>
              <a:buChar char="•"/>
            </a:pPr>
            <a:r>
              <a:rPr lang="en-US" sz="2000" dirty="0">
                <a:solidFill>
                  <a:schemeClr val="tx1">
                    <a:alpha val="80000"/>
                  </a:schemeClr>
                </a:solidFill>
              </a:rPr>
              <a:t>Employees </a:t>
            </a:r>
            <a:r>
              <a:rPr lang="en-US" sz="2000" b="1" dirty="0">
                <a:solidFill>
                  <a:schemeClr val="tx1">
                    <a:alpha val="80000"/>
                  </a:schemeClr>
                </a:solidFill>
              </a:rPr>
              <a:t>sneaking naps in empty meeting rooms</a:t>
            </a:r>
            <a:endParaRPr lang="en-US" sz="2000" dirty="0">
              <a:solidFill>
                <a:schemeClr val="tx1">
                  <a:alpha val="80000"/>
                </a:schemeClr>
              </a:solidFill>
            </a:endParaRPr>
          </a:p>
          <a:p>
            <a:pPr>
              <a:buFont typeface="Arial" panose="020B0604020202020204" pitchFamily="34" charset="0"/>
              <a:buChar char="•"/>
            </a:pPr>
            <a:r>
              <a:rPr lang="en-US" sz="2000" dirty="0">
                <a:solidFill>
                  <a:schemeClr val="tx1">
                    <a:alpha val="80000"/>
                  </a:schemeClr>
                </a:solidFill>
              </a:rPr>
              <a:t>Executives </a:t>
            </a:r>
            <a:r>
              <a:rPr lang="en-US" sz="2000" b="1" dirty="0">
                <a:solidFill>
                  <a:schemeClr val="tx1">
                    <a:alpha val="80000"/>
                  </a:schemeClr>
                </a:solidFill>
              </a:rPr>
              <a:t>air-guitaring in their offices</a:t>
            </a:r>
            <a:endParaRPr lang="en-US" sz="2000" dirty="0">
              <a:solidFill>
                <a:schemeClr val="tx1">
                  <a:alpha val="80000"/>
                </a:schemeClr>
              </a:solidFill>
            </a:endParaRPr>
          </a:p>
          <a:p>
            <a:pPr>
              <a:buFont typeface="Arial" panose="020B0604020202020204" pitchFamily="34" charset="0"/>
              <a:buChar char="•"/>
            </a:pPr>
            <a:r>
              <a:rPr lang="en-US" sz="2000" dirty="0">
                <a:solidFill>
                  <a:schemeClr val="tx1">
                    <a:alpha val="80000"/>
                  </a:schemeClr>
                </a:solidFill>
              </a:rPr>
              <a:t>Individuals </a:t>
            </a:r>
            <a:r>
              <a:rPr lang="en-US" sz="2000" b="1" dirty="0">
                <a:solidFill>
                  <a:schemeClr val="tx1">
                    <a:alpha val="80000"/>
                  </a:schemeClr>
                </a:solidFill>
              </a:rPr>
              <a:t>playing computer games</a:t>
            </a:r>
            <a:r>
              <a:rPr lang="en-US" sz="2000" dirty="0">
                <a:solidFill>
                  <a:schemeClr val="tx1">
                    <a:alpha val="80000"/>
                  </a:schemeClr>
                </a:solidFill>
              </a:rPr>
              <a:t>.</a:t>
            </a:r>
          </a:p>
          <a:p>
            <a:pPr marL="0" indent="0">
              <a:buNone/>
            </a:pPr>
            <a:endParaRPr lang="en-US" sz="2000" b="1" dirty="0">
              <a:solidFill>
                <a:schemeClr val="tx1">
                  <a:alpha val="80000"/>
                </a:schemeClr>
              </a:solidFill>
            </a:endParaRPr>
          </a:p>
          <a:p>
            <a:pPr marL="0" indent="0">
              <a:buNone/>
            </a:pPr>
            <a:r>
              <a:rPr lang="en-US" sz="2000" b="1" dirty="0">
                <a:solidFill>
                  <a:schemeClr val="tx1">
                    <a:alpha val="80000"/>
                  </a:schemeClr>
                </a:solidFill>
              </a:rPr>
              <a:t>Lesson:</a:t>
            </a:r>
            <a:r>
              <a:rPr lang="en-US" sz="2000" dirty="0">
                <a:solidFill>
                  <a:schemeClr val="tx1">
                    <a:alpha val="80000"/>
                  </a:schemeClr>
                </a:solidFill>
              </a:rPr>
              <a:t> AI can detect intruders, but it can’t stop</a:t>
            </a:r>
            <a:r>
              <a:rPr lang="en-US" sz="2000" b="1" dirty="0">
                <a:solidFill>
                  <a:srgbClr val="C00000">
                    <a:alpha val="80000"/>
                  </a:srgbClr>
                </a:solidFill>
              </a:rPr>
              <a:t> IT from misconfiguring tech.</a:t>
            </a:r>
            <a:endParaRPr lang="en-US" sz="2000" dirty="0">
              <a:solidFill>
                <a:schemeClr val="tx1">
                  <a:alpha val="80000"/>
                </a:schemeClr>
              </a:solidFill>
            </a:endParaRPr>
          </a:p>
          <a:p>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55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CFF48A9-6F30-AA9B-C1C8-F1757ED89EDE}"/>
              </a:ext>
            </a:extLst>
          </p:cNvPr>
          <p:cNvSpPr>
            <a:spLocks noGrp="1"/>
          </p:cNvSpPr>
          <p:nvPr>
            <p:ph type="title"/>
          </p:nvPr>
        </p:nvSpPr>
        <p:spPr>
          <a:xfrm>
            <a:off x="479394" y="1070800"/>
            <a:ext cx="3939688" cy="5583126"/>
          </a:xfrm>
        </p:spPr>
        <p:txBody>
          <a:bodyPr>
            <a:normAutofit/>
          </a:bodyPr>
          <a:lstStyle/>
          <a:p>
            <a:pPr algn="r"/>
            <a:r>
              <a:rPr lang="en-US" sz="8000"/>
              <a:t>To Combat All of This</a:t>
            </a:r>
          </a:p>
        </p:txBody>
      </p:sp>
      <p:cxnSp>
        <p:nvCxnSpPr>
          <p:cNvPr id="29" name="Straight Connector 2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B63A2401-D915-A82A-4E94-7D9239E18EDA}"/>
              </a:ext>
            </a:extLst>
          </p:cNvPr>
          <p:cNvGraphicFramePr>
            <a:graphicFrameLocks noGrp="1"/>
          </p:cNvGraphicFramePr>
          <p:nvPr>
            <p:ph idx="1"/>
            <p:extLst>
              <p:ext uri="{D42A27DB-BD31-4B8C-83A1-F6EECF244321}">
                <p14:modId xmlns:p14="http://schemas.microsoft.com/office/powerpoint/2010/main" val="96923548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71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AA80F-858D-67D9-9AD7-3356ECF64862}"/>
              </a:ext>
            </a:extLst>
          </p:cNvPr>
          <p:cNvSpPr>
            <a:spLocks noGrp="1"/>
          </p:cNvSpPr>
          <p:nvPr>
            <p:ph type="title"/>
          </p:nvPr>
        </p:nvSpPr>
        <p:spPr>
          <a:xfrm>
            <a:off x="1616054" y="1261137"/>
            <a:ext cx="8959893" cy="888360"/>
          </a:xfrm>
        </p:spPr>
        <p:txBody>
          <a:bodyPr anchor="b">
            <a:normAutofit fontScale="90000"/>
          </a:bodyPr>
          <a:lstStyle/>
          <a:p>
            <a:pPr algn="ctr"/>
            <a:r>
              <a:rPr lang="en-US" sz="3200" dirty="0">
                <a:solidFill>
                  <a:schemeClr val="tx1">
                    <a:lumMod val="65000"/>
                    <a:lumOff val="35000"/>
                  </a:schemeClr>
                </a:solidFill>
              </a:rPr>
              <a:t>Create Safer AI Adoption – Both Internal and Open-Source</a:t>
            </a:r>
          </a:p>
        </p:txBody>
      </p:sp>
      <p:graphicFrame>
        <p:nvGraphicFramePr>
          <p:cNvPr id="50" name="Content Placeholder 2">
            <a:extLst>
              <a:ext uri="{FF2B5EF4-FFF2-40B4-BE49-F238E27FC236}">
                <a16:creationId xmlns:a16="http://schemas.microsoft.com/office/drawing/2014/main" id="{0DEEE36F-9790-C58C-D7E0-4A797C5C30DB}"/>
              </a:ext>
            </a:extLst>
          </p:cNvPr>
          <p:cNvGraphicFramePr>
            <a:graphicFrameLocks noGrp="1"/>
          </p:cNvGraphicFramePr>
          <p:nvPr>
            <p:ph idx="1"/>
            <p:extLst>
              <p:ext uri="{D42A27DB-BD31-4B8C-83A1-F6EECF244321}">
                <p14:modId xmlns:p14="http://schemas.microsoft.com/office/powerpoint/2010/main" val="1292506783"/>
              </p:ext>
            </p:extLst>
          </p:nvPr>
        </p:nvGraphicFramePr>
        <p:xfrm>
          <a:off x="1616054" y="2427383"/>
          <a:ext cx="8959892" cy="316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902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B2730-3266-35A7-9EEA-AF46863F186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C203C0-7B3A-EDBA-9682-2C509D3BD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A944A-9A98-3515-4B64-CC6081660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E33CA-180B-B3ED-9CDF-F476D4575848}"/>
              </a:ext>
            </a:extLst>
          </p:cNvPr>
          <p:cNvSpPr>
            <a:spLocks noGrp="1"/>
          </p:cNvSpPr>
          <p:nvPr>
            <p:ph type="title"/>
          </p:nvPr>
        </p:nvSpPr>
        <p:spPr>
          <a:xfrm>
            <a:off x="948690" y="1289765"/>
            <a:ext cx="4487857" cy="4270963"/>
          </a:xfrm>
        </p:spPr>
        <p:txBody>
          <a:bodyPr anchor="ctr">
            <a:normAutofit/>
          </a:bodyPr>
          <a:lstStyle/>
          <a:p>
            <a:pPr algn="ctr"/>
            <a:r>
              <a:rPr lang="en-US" sz="5600" dirty="0">
                <a:solidFill>
                  <a:srgbClr val="FFFFFF"/>
                </a:solidFill>
              </a:rPr>
              <a:t>AI Hall of Shame: AI the Hacker</a:t>
            </a:r>
          </a:p>
        </p:txBody>
      </p:sp>
      <p:sp>
        <p:nvSpPr>
          <p:cNvPr id="12" name="Graphic 11">
            <a:extLst>
              <a:ext uri="{FF2B5EF4-FFF2-40B4-BE49-F238E27FC236}">
                <a16:creationId xmlns:a16="http://schemas.microsoft.com/office/drawing/2014/main" id="{B0F6D88A-2E2E-7AD4-068A-0589E9ED4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86220187-9264-4680-AC55-2C3CA9820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E9D230B-F44A-8C5C-7C9F-54F03039D904}"/>
              </a:ext>
            </a:extLst>
          </p:cNvPr>
          <p:cNvSpPr>
            <a:spLocks noGrp="1"/>
          </p:cNvSpPr>
          <p:nvPr>
            <p:ph idx="1"/>
          </p:nvPr>
        </p:nvSpPr>
        <p:spPr>
          <a:xfrm>
            <a:off x="6297233" y="518400"/>
            <a:ext cx="4771607" cy="5837949"/>
          </a:xfrm>
        </p:spPr>
        <p:txBody>
          <a:bodyPr anchor="ctr">
            <a:normAutofit/>
          </a:bodyPr>
          <a:lstStyle/>
          <a:p>
            <a:pPr>
              <a:buNone/>
            </a:pPr>
            <a:r>
              <a:rPr lang="en-US" sz="2000" dirty="0"/>
              <a:t>Security researchers have shown that LLMs like ChatGPT can be coaxed into writing polymorphic malware</a:t>
            </a:r>
          </a:p>
          <a:p>
            <a:r>
              <a:rPr lang="en-US" sz="2000" dirty="0"/>
              <a:t>Wrote code that then rewrote itself to evade detection.</a:t>
            </a:r>
          </a:p>
          <a:p>
            <a:r>
              <a:rPr lang="en-US" sz="2000" dirty="0"/>
              <a:t>This isn’t a single breach, but the potential for AI-as-a-Service for hackers is REAL.</a:t>
            </a:r>
          </a:p>
          <a:p>
            <a:r>
              <a:rPr lang="en-US" sz="2000" dirty="0"/>
              <a:t>Combine this with social engineering and it’s a nightmares for </a:t>
            </a:r>
            <a:r>
              <a:rPr lang="en-US" sz="2000" dirty="0" err="1"/>
              <a:t>datasec</a:t>
            </a:r>
            <a:r>
              <a:rPr lang="en-US" sz="2000" dirty="0"/>
              <a:t>.</a:t>
            </a:r>
          </a:p>
          <a:p>
            <a:pPr marL="0" indent="0">
              <a:buNone/>
            </a:pPr>
            <a:endParaRPr lang="en-US" sz="2000" dirty="0"/>
          </a:p>
          <a:p>
            <a:pPr marL="0" indent="0">
              <a:buNone/>
            </a:pPr>
            <a:br>
              <a:rPr lang="en-US" sz="2000" dirty="0"/>
            </a:br>
            <a:r>
              <a:rPr lang="en-US" sz="2000" b="1" dirty="0"/>
              <a:t>Lesson</a:t>
            </a:r>
            <a:r>
              <a:rPr lang="en-US" sz="2000" dirty="0"/>
              <a:t>: We now live in an age where </a:t>
            </a:r>
            <a:r>
              <a:rPr lang="en-US" sz="2000" b="1" dirty="0">
                <a:solidFill>
                  <a:srgbClr val="C00000"/>
                </a:solidFill>
              </a:rPr>
              <a:t>AI might not just put us out of a job, but out of business.</a:t>
            </a:r>
          </a:p>
          <a:p>
            <a:pPr marL="0" indent="0">
              <a:buNone/>
            </a:pPr>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1142EF5B-6EFE-6E65-4AC8-9241FDB73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95EF3D91-B3A3-79E4-5E21-A90946A993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53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A16F22E-4716-CA29-1F53-4AAD52955E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3" name="Rectangle 12">
              <a:extLst>
                <a:ext uri="{FF2B5EF4-FFF2-40B4-BE49-F238E27FC236}">
                  <a16:creationId xmlns:a16="http://schemas.microsoft.com/office/drawing/2014/main" id="{59412336-19ED-F153-443B-C46CDBED6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06AA53-E761-6881-5941-313119CC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44707E7-29B6-36B5-B4C4-6160DFDB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A8476-48ED-D7D6-F383-338B2F00A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AA0CE0E4-6778-B2AF-A660-A7DF4E12B2C5}"/>
              </a:ext>
            </a:extLst>
          </p:cNvPr>
          <p:cNvSpPr>
            <a:spLocks noGrp="1"/>
          </p:cNvSpPr>
          <p:nvPr>
            <p:ph type="title"/>
          </p:nvPr>
        </p:nvSpPr>
        <p:spPr>
          <a:xfrm>
            <a:off x="8328214" y="1489364"/>
            <a:ext cx="3310215" cy="3136500"/>
          </a:xfrm>
        </p:spPr>
        <p:txBody>
          <a:bodyPr vert="horz" lIns="91440" tIns="45720" rIns="91440" bIns="45720" rtlCol="0" anchor="t">
            <a:normAutofit/>
          </a:bodyPr>
          <a:lstStyle/>
          <a:p>
            <a:r>
              <a:rPr lang="en-US" sz="3200">
                <a:solidFill>
                  <a:srgbClr val="FFFFFF"/>
                </a:solidFill>
              </a:rPr>
              <a:t>AI is a Scary Place</a:t>
            </a:r>
          </a:p>
        </p:txBody>
      </p:sp>
      <p:pic>
        <p:nvPicPr>
          <p:cNvPr id="7" name="Content Placeholder 6" descr="A group of people working at computers&#10;&#10;AI-generated content may be incorrect.">
            <a:extLst>
              <a:ext uri="{FF2B5EF4-FFF2-40B4-BE49-F238E27FC236}">
                <a16:creationId xmlns:a16="http://schemas.microsoft.com/office/drawing/2014/main" id="{486C4E67-77A7-372B-7DE4-29E3A8F4C6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445" r="-1" b="-1"/>
          <a:stretch/>
        </p:blipFill>
        <p:spPr>
          <a:xfrm>
            <a:off x="1" y="-7623"/>
            <a:ext cx="7760508" cy="6872343"/>
          </a:xfrm>
          <a:prstGeom prst="rect">
            <a:avLst/>
          </a:prstGeom>
        </p:spPr>
      </p:pic>
    </p:spTree>
    <p:extLst>
      <p:ext uri="{BB962C8B-B14F-4D97-AF65-F5344CB8AC3E}">
        <p14:creationId xmlns:p14="http://schemas.microsoft.com/office/powerpoint/2010/main" val="3911559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0477-B471-5788-237C-397D905C112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So Be Proactive</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6B39ED-FEFD-88F6-3747-94FC5290F253}"/>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Because if you don’t talk to your organization about AI and Data Protection, who will?</a:t>
            </a:r>
          </a:p>
        </p:txBody>
      </p:sp>
      <p:pic>
        <p:nvPicPr>
          <p:cNvPr id="12" name="Picture 11" descr="A child whispering to a child in a park&#10;&#10;AI-generated content may be incorrect.">
            <a:extLst>
              <a:ext uri="{FF2B5EF4-FFF2-40B4-BE49-F238E27FC236}">
                <a16:creationId xmlns:a16="http://schemas.microsoft.com/office/drawing/2014/main" id="{C085EED0-7741-EA0C-DCA2-92B30C11533B}"/>
              </a:ext>
            </a:extLst>
          </p:cNvPr>
          <p:cNvPicPr>
            <a:picLocks noChangeAspect="1"/>
          </p:cNvPicPr>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AutoShape 2" descr="A realistic digital painting of a younger child whispering a secret into the ear of an older teenager. The younger child has an excited and mischievous expression, while the teenager listens with a surprised and curious look. The setting is a warmly lit outdoor park in the late afternoon, with a soft-focus background of trees and playground equipment. The atmosphere feels playful and secretive.">
            <a:extLst>
              <a:ext uri="{FF2B5EF4-FFF2-40B4-BE49-F238E27FC236}">
                <a16:creationId xmlns:a16="http://schemas.microsoft.com/office/drawing/2014/main" id="{D306858D-DFA9-502F-5D8F-A5E818134B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2572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0ED0B4-D219-8979-72E2-C81C307F4558}"/>
              </a:ext>
            </a:extLst>
          </p:cNvPr>
          <p:cNvSpPr>
            <a:spLocks noGrp="1"/>
          </p:cNvSpPr>
          <p:nvPr>
            <p:ph type="title"/>
          </p:nvPr>
        </p:nvSpPr>
        <p:spPr>
          <a:xfrm>
            <a:off x="466730" y="1598246"/>
            <a:ext cx="4554659" cy="5034817"/>
          </a:xfrm>
        </p:spPr>
        <p:txBody>
          <a:bodyPr vert="horz" lIns="91440" tIns="45720" rIns="91440" bIns="45720" rtlCol="0" anchor="t">
            <a:normAutofit/>
          </a:bodyPr>
          <a:lstStyle/>
          <a:p>
            <a:r>
              <a:rPr lang="en-US" sz="8000" kern="1200">
                <a:solidFill>
                  <a:srgbClr val="FFFFFF"/>
                </a:solidFill>
                <a:latin typeface="+mj-lt"/>
                <a:ea typeface="+mj-ea"/>
                <a:cs typeface="+mj-cs"/>
              </a:rPr>
              <a:t>Thank you!</a:t>
            </a:r>
          </a:p>
        </p:txBody>
      </p:sp>
      <p:sp>
        <p:nvSpPr>
          <p:cNvPr id="3" name="Text Placeholder 2">
            <a:extLst>
              <a:ext uri="{FF2B5EF4-FFF2-40B4-BE49-F238E27FC236}">
                <a16:creationId xmlns:a16="http://schemas.microsoft.com/office/drawing/2014/main" id="{659A90DB-D91E-7CA6-9EAE-4549D0638737}"/>
              </a:ext>
            </a:extLst>
          </p:cNvPr>
          <p:cNvSpPr>
            <a:spLocks noGrp="1"/>
          </p:cNvSpPr>
          <p:nvPr>
            <p:ph type="body" idx="1"/>
          </p:nvPr>
        </p:nvSpPr>
        <p:spPr>
          <a:xfrm>
            <a:off x="5792994" y="3429000"/>
            <a:ext cx="5010506" cy="3169371"/>
          </a:xfrm>
        </p:spPr>
        <p:txBody>
          <a:bodyPr vert="horz" lIns="91440" tIns="45720" rIns="91440" bIns="45720" rtlCol="0">
            <a:normAutofit/>
          </a:bodyPr>
          <a:lstStyle/>
          <a:p>
            <a:r>
              <a:rPr lang="en-US" sz="4400" kern="1200" dirty="0">
                <a:solidFill>
                  <a:srgbClr val="FFFFFF"/>
                </a:solidFill>
                <a:latin typeface="+mn-lt"/>
                <a:ea typeface="+mn-ea"/>
                <a:cs typeface="+mn-cs"/>
              </a:rPr>
              <a:t>Kellyn Gorman</a:t>
            </a:r>
          </a:p>
          <a:p>
            <a:r>
              <a:rPr lang="en-US" sz="4400" kern="1200" dirty="0">
                <a:solidFill>
                  <a:srgbClr val="FFFFFF"/>
                </a:solidFill>
                <a:latin typeface="+mn-lt"/>
                <a:ea typeface="+mn-ea"/>
                <a:cs typeface="+mn-cs"/>
              </a:rPr>
              <a:t>Engineer and Advocate, Redgate</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36486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E16F034-F9DF-F4A4-8609-F81D427206CD}"/>
              </a:ext>
            </a:extLst>
          </p:cNvPr>
          <p:cNvPicPr>
            <a:picLocks noChangeAspect="1"/>
          </p:cNvPicPr>
          <p:nvPr/>
        </p:nvPicPr>
        <p:blipFill>
          <a:blip r:embed="rId2">
            <a:duotone>
              <a:schemeClr val="bg2">
                <a:shade val="45000"/>
                <a:satMod val="135000"/>
              </a:schemeClr>
              <a:prstClr val="white"/>
            </a:duotone>
          </a:blip>
          <a:srcRect l="83" t="12212" r="9008"/>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D91E3-47A9-9E2B-C6FF-A1BA10DEB3C0}"/>
              </a:ext>
            </a:extLst>
          </p:cNvPr>
          <p:cNvSpPr>
            <a:spLocks noGrp="1"/>
          </p:cNvSpPr>
          <p:nvPr>
            <p:ph type="title"/>
          </p:nvPr>
        </p:nvSpPr>
        <p:spPr>
          <a:xfrm>
            <a:off x="838200" y="365125"/>
            <a:ext cx="10515600" cy="1325563"/>
          </a:xfrm>
        </p:spPr>
        <p:txBody>
          <a:bodyPr>
            <a:normAutofit/>
          </a:bodyPr>
          <a:lstStyle/>
          <a:p>
            <a:r>
              <a:rPr lang="en-US"/>
              <a:t>Current Risks…</a:t>
            </a:r>
          </a:p>
        </p:txBody>
      </p:sp>
      <p:graphicFrame>
        <p:nvGraphicFramePr>
          <p:cNvPr id="20" name="Content Placeholder 2">
            <a:extLst>
              <a:ext uri="{FF2B5EF4-FFF2-40B4-BE49-F238E27FC236}">
                <a16:creationId xmlns:a16="http://schemas.microsoft.com/office/drawing/2014/main" id="{DD47921C-53E2-6C17-B968-6CE70E1FA04F}"/>
              </a:ext>
            </a:extLst>
          </p:cNvPr>
          <p:cNvGraphicFramePr>
            <a:graphicFrameLocks noGrp="1"/>
          </p:cNvGraphicFramePr>
          <p:nvPr>
            <p:ph idx="1"/>
            <p:extLst>
              <p:ext uri="{D42A27DB-BD31-4B8C-83A1-F6EECF244321}">
                <p14:modId xmlns:p14="http://schemas.microsoft.com/office/powerpoint/2010/main" val="6777987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926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Close up of a blue surface&#10;&#10;AI-generated content may be incorrect.">
            <a:extLst>
              <a:ext uri="{FF2B5EF4-FFF2-40B4-BE49-F238E27FC236}">
                <a16:creationId xmlns:a16="http://schemas.microsoft.com/office/drawing/2014/main" id="{DFC9782B-A58B-FE53-1290-074ECE58D18F}"/>
              </a:ext>
            </a:extLst>
          </p:cNvPr>
          <p:cNvPicPr>
            <a:picLocks noChangeAspect="1"/>
          </p:cNvPicPr>
          <p:nvPr/>
        </p:nvPicPr>
        <p:blipFill>
          <a:blip r:embed="rId2"/>
          <a:srcRect r="19028"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362B356E-39D9-EE2C-4164-FC02DC750F14}"/>
              </a:ext>
            </a:extLst>
          </p:cNvPr>
          <p:cNvSpPr>
            <a:spLocks noGrp="1"/>
          </p:cNvSpPr>
          <p:nvPr>
            <p:ph type="title"/>
          </p:nvPr>
        </p:nvSpPr>
        <p:spPr>
          <a:xfrm>
            <a:off x="481014" y="327026"/>
            <a:ext cx="4164011" cy="2611437"/>
          </a:xfrm>
        </p:spPr>
        <p:txBody>
          <a:bodyPr vert="horz" lIns="91440" tIns="45720" rIns="91440" bIns="45720" rtlCol="0" anchor="ctr">
            <a:normAutofit/>
          </a:bodyPr>
          <a:lstStyle/>
          <a:p>
            <a:r>
              <a:rPr lang="en-US" sz="3600" dirty="0"/>
              <a:t>How Agentic AI has changed the game…</a:t>
            </a:r>
          </a:p>
        </p:txBody>
      </p:sp>
      <p:sp>
        <p:nvSpPr>
          <p:cNvPr id="7" name="TextBox 6">
            <a:extLst>
              <a:ext uri="{FF2B5EF4-FFF2-40B4-BE49-F238E27FC236}">
                <a16:creationId xmlns:a16="http://schemas.microsoft.com/office/drawing/2014/main" id="{C295F4E5-8B29-2866-85D3-E1E748881BAE}"/>
              </a:ext>
            </a:extLst>
          </p:cNvPr>
          <p:cNvSpPr txBox="1"/>
          <p:nvPr/>
        </p:nvSpPr>
        <p:spPr>
          <a:xfrm>
            <a:off x="5625547" y="6054444"/>
            <a:ext cx="6096000" cy="461665"/>
          </a:xfrm>
          <a:prstGeom prst="rect">
            <a:avLst/>
          </a:prstGeom>
          <a:noFill/>
        </p:spPr>
        <p:txBody>
          <a:bodyPr wrap="square">
            <a:spAutoFit/>
          </a:bodyPr>
          <a:lstStyle/>
          <a:p>
            <a:pPr>
              <a:spcAft>
                <a:spcPts val="600"/>
              </a:spcAft>
            </a:pPr>
            <a:r>
              <a:rPr lang="en-US" sz="1200" dirty="0">
                <a:solidFill>
                  <a:schemeClr val="accent4">
                    <a:lumMod val="75000"/>
                  </a:schemeClr>
                </a:solidFill>
              </a:rPr>
              <a:t>https://www.harmonic.security/resources/from-payrolls-to-patents-the-spectrum-of-data-leaked-into-genai</a:t>
            </a:r>
            <a:endParaRPr lang="en-US" sz="1200">
              <a:solidFill>
                <a:schemeClr val="accent4">
                  <a:lumMod val="75000"/>
                </a:schemeClr>
              </a:solidFill>
            </a:endParaRPr>
          </a:p>
        </p:txBody>
      </p:sp>
      <p:graphicFrame>
        <p:nvGraphicFramePr>
          <p:cNvPr id="6" name="Content Placeholder 2">
            <a:extLst>
              <a:ext uri="{FF2B5EF4-FFF2-40B4-BE49-F238E27FC236}">
                <a16:creationId xmlns:a16="http://schemas.microsoft.com/office/drawing/2014/main" id="{92ABB0C6-39CA-5A03-3BBB-45E2F39DB362}"/>
              </a:ext>
            </a:extLst>
          </p:cNvPr>
          <p:cNvGraphicFramePr>
            <a:graphicFrameLocks noGrp="1"/>
          </p:cNvGraphicFramePr>
          <p:nvPr>
            <p:ph idx="1"/>
            <p:extLst>
              <p:ext uri="{D42A27DB-BD31-4B8C-83A1-F6EECF244321}">
                <p14:modId xmlns:p14="http://schemas.microsoft.com/office/powerpoint/2010/main" val="2961583844"/>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68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68D8-FEB2-9AF0-7461-CB0426935C6C}"/>
              </a:ext>
            </a:extLst>
          </p:cNvPr>
          <p:cNvSpPr>
            <a:spLocks noGrp="1"/>
          </p:cNvSpPr>
          <p:nvPr>
            <p:ph type="title"/>
          </p:nvPr>
        </p:nvSpPr>
        <p:spPr/>
        <p:txBody>
          <a:bodyPr/>
          <a:lstStyle/>
          <a:p>
            <a:r>
              <a:rPr lang="en-US" dirty="0"/>
              <a:t>Additional Risk with Agentic AI</a:t>
            </a:r>
          </a:p>
        </p:txBody>
      </p:sp>
      <p:graphicFrame>
        <p:nvGraphicFramePr>
          <p:cNvPr id="5" name="Content Placeholder 2">
            <a:extLst>
              <a:ext uri="{FF2B5EF4-FFF2-40B4-BE49-F238E27FC236}">
                <a16:creationId xmlns:a16="http://schemas.microsoft.com/office/drawing/2014/main" id="{958D5D4F-FF9A-3016-976E-0594314E50B1}"/>
              </a:ext>
            </a:extLst>
          </p:cNvPr>
          <p:cNvGraphicFramePr>
            <a:graphicFrameLocks noGrp="1"/>
          </p:cNvGraphicFramePr>
          <p:nvPr>
            <p:ph idx="1"/>
            <p:extLst>
              <p:ext uri="{D42A27DB-BD31-4B8C-83A1-F6EECF244321}">
                <p14:modId xmlns:p14="http://schemas.microsoft.com/office/powerpoint/2010/main" val="3741408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70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26F38-B93E-6826-A309-D2744EF597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Oh Yeah, One Other Thing…</a:t>
            </a:r>
          </a:p>
        </p:txBody>
      </p:sp>
      <p:pic>
        <p:nvPicPr>
          <p:cNvPr id="1026" name="Picture 2" descr="you get an Ai agent you get an Ai agent - Oprah Winfrey - You Get a Car  Meme Generator">
            <a:extLst>
              <a:ext uri="{FF2B5EF4-FFF2-40B4-BE49-F238E27FC236}">
                <a16:creationId xmlns:a16="http://schemas.microsoft.com/office/drawing/2014/main" id="{48B2F0B0-9695-B8D0-A676-4425B26526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893549"/>
            <a:ext cx="6780700" cy="50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8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F626-2078-73EC-A2E5-857875205F13}"/>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First Story for the AI Hall of Shame…</a:t>
            </a:r>
          </a:p>
        </p:txBody>
      </p:sp>
      <p:graphicFrame>
        <p:nvGraphicFramePr>
          <p:cNvPr id="5" name="Content Placeholder 2">
            <a:extLst>
              <a:ext uri="{FF2B5EF4-FFF2-40B4-BE49-F238E27FC236}">
                <a16:creationId xmlns:a16="http://schemas.microsoft.com/office/drawing/2014/main" id="{111C7628-1F74-DDE4-31DE-A6B98C6899AB}"/>
              </a:ext>
            </a:extLst>
          </p:cNvPr>
          <p:cNvGraphicFramePr>
            <a:graphicFrameLocks noGrp="1"/>
          </p:cNvGraphicFramePr>
          <p:nvPr>
            <p:ph idx="1"/>
            <p:extLst>
              <p:ext uri="{D42A27DB-BD31-4B8C-83A1-F6EECF244321}">
                <p14:modId xmlns:p14="http://schemas.microsoft.com/office/powerpoint/2010/main" val="3279478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61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7732</TotalTime>
  <Words>2128</Words>
  <Application>Microsoft Office PowerPoint</Application>
  <PresentationFormat>Widescreen</PresentationFormat>
  <Paragraphs>208</Paragraphs>
  <Slides>41</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Avenir Next LT Pro Light</vt:lpstr>
      <vt:lpstr>gatebase Medium</vt:lpstr>
      <vt:lpstr>Roboto</vt:lpstr>
      <vt:lpstr>Roboto Medium</vt:lpstr>
      <vt:lpstr>Office Theme</vt:lpstr>
      <vt:lpstr>The Battle for Data Protection in AI and Data Analytics in Today’s World</vt:lpstr>
      <vt:lpstr>PowerPoint Presentation</vt:lpstr>
      <vt:lpstr>Agenda</vt:lpstr>
      <vt:lpstr>AI is a Scary Place</vt:lpstr>
      <vt:lpstr>Current Risks…</vt:lpstr>
      <vt:lpstr>How Agentic AI has changed the game…</vt:lpstr>
      <vt:lpstr>Additional Risk with Agentic AI</vt:lpstr>
      <vt:lpstr>Oh Yeah, One Other Thing…</vt:lpstr>
      <vt:lpstr>First Story for the AI Hall of Shame…</vt:lpstr>
      <vt:lpstr>It’s a Rare Occurrence, RIGHT??</vt:lpstr>
      <vt:lpstr>ChatGPT on its Own</vt:lpstr>
      <vt:lpstr>AI Hall of Shame: AI Confidential</vt:lpstr>
      <vt:lpstr>AI can be Brutal</vt:lpstr>
      <vt:lpstr> Why Is this Happening?</vt:lpstr>
      <vt:lpstr>AI models require large datasets for training</vt:lpstr>
      <vt:lpstr>A Small Delay Does Decrease Risk</vt:lpstr>
      <vt:lpstr>Model Memorization and Data Retention</vt:lpstr>
      <vt:lpstr>AI Hall of Shame: The “Smart” Redaction Failure</vt:lpstr>
      <vt:lpstr>To Hallucinate or Fabricate – the Future of AI</vt:lpstr>
      <vt:lpstr>Does AI think we have a problem?</vt:lpstr>
      <vt:lpstr>Shadow IT (SHADOW AI)</vt:lpstr>
      <vt:lpstr>Solutions to these threats</vt:lpstr>
      <vt:lpstr>Establish AI Governance and Policies</vt:lpstr>
      <vt:lpstr>Explainability Is a Legal Concern Now</vt:lpstr>
      <vt:lpstr>Educate the Organization</vt:lpstr>
      <vt:lpstr>AI Hall of Shame: Too Polite Scam</vt:lpstr>
      <vt:lpstr>Enforce Access Controls and Monitoring</vt:lpstr>
      <vt:lpstr>AI Discovery Tools</vt:lpstr>
      <vt:lpstr>Outside of Shadow AI…</vt:lpstr>
      <vt:lpstr>3rd Party AI Dependencies </vt:lpstr>
      <vt:lpstr>AI Hall of Shame: AI Fell for Itself</vt:lpstr>
      <vt:lpstr>AI Driven Attacks and Model Manipulation</vt:lpstr>
      <vt:lpstr>Regulatory and Compliance Issues </vt:lpstr>
      <vt:lpstr>Data Leakage</vt:lpstr>
      <vt:lpstr>Synthetic Data Can Reduce Risk—If Used Correctly</vt:lpstr>
      <vt:lpstr>AI Hall of Shame: Public Security Footage</vt:lpstr>
      <vt:lpstr>To Combat All of This</vt:lpstr>
      <vt:lpstr>Create Safer AI Adoption – Both Internal and Open-Source</vt:lpstr>
      <vt:lpstr>AI Hall of Shame: AI the Hacker</vt:lpstr>
      <vt:lpstr>So Be Proactive</vt:lpstr>
      <vt:lpstr>Thank you!</vt:lpstr>
    </vt:vector>
  </TitlesOfParts>
  <Company>Redgate Standard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Kellyn Gorman</dc:creator>
  <cp:lastModifiedBy>Kellyn Gorman</cp:lastModifiedBy>
  <cp:revision>1</cp:revision>
  <dcterms:created xsi:type="dcterms:W3CDTF">2025-03-20T17:35:27Z</dcterms:created>
  <dcterms:modified xsi:type="dcterms:W3CDTF">2025-04-07T23:52:09Z</dcterms:modified>
</cp:coreProperties>
</file>